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20"/>
  </p:notesMasterIdLst>
  <p:handoutMasterIdLst>
    <p:handoutMasterId r:id="rId21"/>
  </p:handoutMasterIdLst>
  <p:sldIdLst>
    <p:sldId id="278" r:id="rId5"/>
    <p:sldId id="279" r:id="rId6"/>
    <p:sldId id="294" r:id="rId7"/>
    <p:sldId id="280" r:id="rId8"/>
    <p:sldId id="298" r:id="rId9"/>
    <p:sldId id="281" r:id="rId10"/>
    <p:sldId id="299" r:id="rId11"/>
    <p:sldId id="282" r:id="rId12"/>
    <p:sldId id="292" r:id="rId13"/>
    <p:sldId id="300" r:id="rId14"/>
    <p:sldId id="296" r:id="rId15"/>
    <p:sldId id="301" r:id="rId16"/>
    <p:sldId id="297" r:id="rId17"/>
    <p:sldId id="302" r:id="rId18"/>
    <p:sldId id="293" r:id="rId1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userDrawn="1">
          <p15:clr>
            <a:srgbClr val="A4A3A4"/>
          </p15:clr>
        </p15:guide>
        <p15:guide id="2" pos="456" userDrawn="1">
          <p15:clr>
            <a:srgbClr val="A4A3A4"/>
          </p15:clr>
        </p15:guide>
        <p15:guide id="3" orient="horz" pos="2616" userDrawn="1">
          <p15:clr>
            <a:srgbClr val="A4A3A4"/>
          </p15:clr>
        </p15:guide>
        <p15:guide id="4" orient="horz" pos="3264" userDrawn="1">
          <p15:clr>
            <a:srgbClr val="A4A3A4"/>
          </p15:clr>
        </p15:guide>
        <p15:guide id="5" pos="6912" userDrawn="1">
          <p15:clr>
            <a:srgbClr val="A4A3A4"/>
          </p15:clr>
        </p15:guide>
        <p15:guide id="6" orient="horz" pos="2136" userDrawn="1">
          <p15:clr>
            <a:srgbClr val="A4A3A4"/>
          </p15:clr>
        </p15:guide>
        <p15:guide id="7" orient="horz" pos="4008" userDrawn="1">
          <p15:clr>
            <a:srgbClr val="A4A3A4"/>
          </p15:clr>
        </p15:guide>
        <p15:guide id="8" orient="horz" pos="1152" userDrawn="1">
          <p15:clr>
            <a:srgbClr val="A4A3A4"/>
          </p15:clr>
        </p15:guide>
        <p15:guide id="9" orient="horz" pos="2352" userDrawn="1">
          <p15:clr>
            <a:srgbClr val="A4A3A4"/>
          </p15:clr>
        </p15:guide>
        <p15:guide id="10" orient="horz" pos="1512" userDrawn="1">
          <p15:clr>
            <a:srgbClr val="A4A3A4"/>
          </p15:clr>
        </p15:guide>
        <p15:guide id="11" pos="7680" userDrawn="1">
          <p15:clr>
            <a:srgbClr val="A4A3A4"/>
          </p15:clr>
        </p15:guide>
        <p15:guide id="12" pos="6696" userDrawn="1">
          <p15:clr>
            <a:srgbClr val="A4A3A4"/>
          </p15:clr>
        </p15:guide>
        <p15:guide id="13" pos="1008" userDrawn="1">
          <p15:clr>
            <a:srgbClr val="A4A3A4"/>
          </p15:clr>
        </p15:guide>
        <p15:guide id="14" pos="1584"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4" orient="horz" pos="960"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DA37D80-6434-44D0-A028-1B22A696006F}">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09" autoAdjust="0"/>
  </p:normalViewPr>
  <p:slideViewPr>
    <p:cSldViewPr snapToGrid="0" snapToObjects="1">
      <p:cViewPr>
        <p:scale>
          <a:sx n="67" d="100"/>
          <a:sy n="67" d="100"/>
        </p:scale>
        <p:origin x="528" y="32"/>
      </p:cViewPr>
      <p:guideLst>
        <p:guide/>
        <p:guide pos="456"/>
        <p:guide orient="horz" pos="2616"/>
        <p:guide orient="horz" pos="3264"/>
        <p:guide pos="6912"/>
        <p:guide orient="horz" pos="2136"/>
        <p:guide orient="horz" pos="4008"/>
        <p:guide orient="horz" pos="1152"/>
        <p:guide orient="horz" pos="2352"/>
        <p:guide orient="horz" pos="1512"/>
        <p:guide pos="7680"/>
        <p:guide pos="6696"/>
        <p:guide pos="1008"/>
        <p:guide pos="1584"/>
        <p:guide pos="2136"/>
        <p:guide pos="2760"/>
        <p:guide pos="3288"/>
        <p:guide pos="4032"/>
        <p:guide pos="4392"/>
        <p:guide pos="4944"/>
        <p:guide pos="5544"/>
        <p:guide pos="6072"/>
        <p:guide orient="horz" pos="2448"/>
        <p:guide orient="horz" pos="960"/>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4" d="100"/>
          <a:sy n="24" d="100"/>
        </p:scale>
        <p:origin x="3475" y="125"/>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3037840" cy="466030"/>
          </a:xfrm>
          <a:prstGeom prst="rect">
            <a:avLst/>
          </a:prstGeom>
        </p:spPr>
        <p:txBody>
          <a:bodyPr vert="horz" lIns="39136" tIns="19568" rIns="39136" bIns="19568" rtlCol="0"/>
          <a:lstStyle>
            <a:lvl1pPr algn="l">
              <a:defRPr sz="500"/>
            </a:lvl1pPr>
          </a:lstStyle>
          <a:p>
            <a:endParaRPr lang="en-US"/>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3970937" y="0"/>
            <a:ext cx="3037840" cy="466030"/>
          </a:xfrm>
          <a:prstGeom prst="rect">
            <a:avLst/>
          </a:prstGeom>
        </p:spPr>
        <p:txBody>
          <a:bodyPr vert="horz" lIns="39136" tIns="19568" rIns="39136" bIns="19568" rtlCol="0"/>
          <a:lstStyle>
            <a:lvl1pPr algn="r">
              <a:defRPr sz="500"/>
            </a:lvl1pPr>
          </a:lstStyle>
          <a:p>
            <a:fld id="{D9D42D35-0463-4920-BEF7-2B88080E67A2}" type="datetimeFigureOut">
              <a:rPr lang="en-US" smtClean="0"/>
              <a:t>9/28/2023</a:t>
            </a:fld>
            <a:endParaRPr lang="en-US"/>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8830370"/>
            <a:ext cx="3037840" cy="466030"/>
          </a:xfrm>
          <a:prstGeom prst="rect">
            <a:avLst/>
          </a:prstGeom>
        </p:spPr>
        <p:txBody>
          <a:bodyPr vert="horz" lIns="39136" tIns="19568" rIns="39136" bIns="19568" rtlCol="0" anchor="b"/>
          <a:lstStyle>
            <a:lvl1pPr algn="l">
              <a:defRPr sz="500"/>
            </a:lvl1pPr>
          </a:lstStyle>
          <a:p>
            <a:endParaRPr lang="en-US"/>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3970937" y="8830370"/>
            <a:ext cx="3037840" cy="466030"/>
          </a:xfrm>
          <a:prstGeom prst="rect">
            <a:avLst/>
          </a:prstGeom>
        </p:spPr>
        <p:txBody>
          <a:bodyPr vert="horz" lIns="39136" tIns="19568" rIns="39136" bIns="19568" rtlCol="0" anchor="b"/>
          <a:lstStyle>
            <a:lvl1pPr algn="r">
              <a:defRPr sz="500"/>
            </a:lvl1pPr>
          </a:lstStyle>
          <a:p>
            <a:fld id="{420BD0AB-C59E-4A46-83D3-F07787446BA0}" type="slidenum">
              <a:rPr lang="en-US" smtClean="0"/>
              <a:t>‹#›</a:t>
            </a:fld>
            <a:endParaRPr lang="en-US"/>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a:prstGeom prst="rect">
            <a:avLst/>
          </a:prstGeom>
          <a:noFill/>
          <a:ln w="12700">
            <a:solidFill>
              <a:prstClr val="black"/>
            </a:solidFill>
          </a:ln>
        </p:spPr>
      </p:sp>
      <p:sp>
        <p:nvSpPr>
          <p:cNvPr id="3" name="Notes Placeholder 2"/>
          <p:cNvSpPr>
            <a:spLocks noGrp="1"/>
          </p:cNvSpPr>
          <p:nvPr>
            <p:ph type="body" idx="1"/>
          </p:nvPr>
        </p:nvSpPr>
        <p:spPr>
          <a:xfrm>
            <a:off x="701040" y="4473892"/>
            <a:ext cx="5608320" cy="3660458"/>
          </a:xfrm>
          <a:prstGeom prst="rect">
            <a:avLst/>
          </a:prstGeom>
        </p:spPr>
        <p:txBody>
          <a:bodyPr lIns="39136" tIns="19568" rIns="39136" bIns="19568"/>
          <a:lstStyle/>
          <a:p>
            <a:endParaRPr lang="en-US" dirty="0"/>
          </a:p>
        </p:txBody>
      </p:sp>
    </p:spTree>
    <p:extLst>
      <p:ext uri="{BB962C8B-B14F-4D97-AF65-F5344CB8AC3E}">
        <p14:creationId xmlns:p14="http://schemas.microsoft.com/office/powerpoint/2010/main" val="502926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600201"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795588"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3403092" y="69574"/>
            <a:ext cx="5385816" cy="3139970"/>
          </a:xfrm>
        </p:spPr>
        <p:txBody>
          <a:bodyPr tIns="0" anchor="b" anchorCtr="0">
            <a:noAutofit/>
          </a:bodyPr>
          <a:lstStyle>
            <a:lvl1pPr algn="ctr">
              <a:defRPr sz="4400"/>
            </a:lvl1pPr>
          </a:lstStyle>
          <a:p>
            <a:r>
              <a:rPr lang="en-US" dirty="0"/>
              <a:t>Click to add title</a:t>
            </a:r>
          </a:p>
        </p:txBody>
      </p:sp>
      <p:sp>
        <p:nvSpPr>
          <p:cNvPr id="3" name="Subtitle 2"/>
          <p:cNvSpPr>
            <a:spLocks noGrp="1"/>
          </p:cNvSpPr>
          <p:nvPr>
            <p:ph type="subTitle" idx="1" hasCustomPrompt="1"/>
          </p:nvPr>
        </p:nvSpPr>
        <p:spPr>
          <a:xfrm>
            <a:off x="4349496" y="3255267"/>
            <a:ext cx="3493008" cy="1644724"/>
          </a:xfrm>
        </p:spPr>
        <p:txBody>
          <a:bodyPr lIns="0" tIns="0" rIns="0" bIns="0" anchor="ctr" anchorCtr="0">
            <a:no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63179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hasCustomPrompt="1"/>
          </p:nvPr>
        </p:nvSpPr>
        <p:spPr>
          <a:xfrm>
            <a:off x="758952" y="701702"/>
            <a:ext cx="10671048" cy="1444351"/>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7" name="Oval 6">
            <a:extLst>
              <a:ext uri="{FF2B5EF4-FFF2-40B4-BE49-F238E27FC236}">
                <a16:creationId xmlns:a16="http://schemas.microsoft.com/office/drawing/2014/main" id="{5C32B254-F115-AAF3-09C2-B631F5CDC4C7}"/>
              </a:ext>
              <a:ext uri="{C183D7F6-B498-43B3-948B-1728B52AA6E4}">
                <adec:decorative xmlns:adec="http://schemas.microsoft.com/office/drawing/2017/decorative" val="1"/>
              </a:ext>
            </a:extLst>
          </p:cNvPr>
          <p:cNvSpPr>
            <a:spLocks noChangeAspect="1"/>
          </p:cNvSpPr>
          <p:nvPr userDrawn="1"/>
        </p:nvSpPr>
        <p:spPr>
          <a:xfrm>
            <a:off x="1329989" y="2370268"/>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Picture Placeholder 62">
            <a:extLst>
              <a:ext uri="{FF2B5EF4-FFF2-40B4-BE49-F238E27FC236}">
                <a16:creationId xmlns:a16="http://schemas.microsoft.com/office/drawing/2014/main" id="{2F18FBB7-2D21-7954-1324-C7D3BFE5C85D}"/>
              </a:ext>
            </a:extLst>
          </p:cNvPr>
          <p:cNvSpPr>
            <a:spLocks noGrp="1"/>
          </p:cNvSpPr>
          <p:nvPr>
            <p:ph type="pic" sz="quarter" idx="23" hasCustomPrompt="1"/>
          </p:nvPr>
        </p:nvSpPr>
        <p:spPr>
          <a:xfrm>
            <a:off x="1339134"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hasCustomPrompt="1"/>
          </p:nvPr>
        </p:nvSpPr>
        <p:spPr>
          <a:xfrm>
            <a:off x="685338"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46257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1598 h 2826771"/>
              <a:gd name="connsiteX1" fmla="*/ 646257 w 2011680"/>
              <a:gd name="connsiteY1" fmla="*/ 0 h 2826771"/>
              <a:gd name="connsiteX2" fmla="*/ 1358727 w 2011680"/>
              <a:gd name="connsiteY2" fmla="*/ 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46257 w 2011680"/>
              <a:gd name="connsiteY1" fmla="*/ 0 h 2826771"/>
              <a:gd name="connsiteX2" fmla="*/ 1010112 w 2011680"/>
              <a:gd name="connsiteY2" fmla="*/ 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46257 w 2011680"/>
              <a:gd name="connsiteY1" fmla="*/ 0 h 2826771"/>
              <a:gd name="connsiteX2" fmla="*/ 1012017 w 2011680"/>
              <a:gd name="connsiteY2" fmla="*/ 335280 h 2826771"/>
              <a:gd name="connsiteX3" fmla="*/ 1358727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46257" y="0"/>
                </a:lnTo>
                <a:cubicBezTo>
                  <a:pt x="699597" y="218440"/>
                  <a:pt x="783417" y="292100"/>
                  <a:pt x="1012017" y="335280"/>
                </a:cubicBezTo>
                <a:cubicBezTo>
                  <a:pt x="1289512" y="299720"/>
                  <a:pt x="1340312" y="106045"/>
                  <a:pt x="1358727" y="0"/>
                </a:cubicBezTo>
                <a:lnTo>
                  <a:pt x="2011680" y="1598"/>
                </a:lnTo>
                <a:lnTo>
                  <a:pt x="2011680" y="2826771"/>
                </a:lnTo>
                <a:lnTo>
                  <a:pt x="0" y="2826771"/>
                </a:lnTo>
                <a:lnTo>
                  <a:pt x="0" y="1598"/>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6" name="Rectangle 15">
            <a:extLst>
              <a:ext uri="{FF2B5EF4-FFF2-40B4-BE49-F238E27FC236}">
                <a16:creationId xmlns:a16="http://schemas.microsoft.com/office/drawing/2014/main" id="{B950ED98-B5D1-206C-403F-FA954F9D2CFF}"/>
              </a:ext>
              <a:ext uri="{C183D7F6-B498-43B3-948B-1728B52AA6E4}">
                <adec:decorative xmlns:adec="http://schemas.microsoft.com/office/drawing/2017/decorative" val="1"/>
              </a:ext>
            </a:extLst>
          </p:cNvPr>
          <p:cNvSpPr/>
          <p:nvPr userDrawn="1"/>
        </p:nvSpPr>
        <p:spPr>
          <a:xfrm>
            <a:off x="685338"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hasCustomPrompt="1"/>
          </p:nvPr>
        </p:nvSpPr>
        <p:spPr>
          <a:xfrm>
            <a:off x="731058"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8" name="Oval 7">
            <a:extLst>
              <a:ext uri="{FF2B5EF4-FFF2-40B4-BE49-F238E27FC236}">
                <a16:creationId xmlns:a16="http://schemas.microsoft.com/office/drawing/2014/main" id="{B2485599-A799-0E8C-D368-451B9DE022B2}"/>
              </a:ext>
              <a:ext uri="{C183D7F6-B498-43B3-948B-1728B52AA6E4}">
                <adec:decorative xmlns:adec="http://schemas.microsoft.com/office/drawing/2017/decorative" val="1"/>
              </a:ext>
            </a:extLst>
          </p:cNvPr>
          <p:cNvSpPr>
            <a:spLocks noChangeAspect="1"/>
          </p:cNvSpPr>
          <p:nvPr userDrawn="1"/>
        </p:nvSpPr>
        <p:spPr>
          <a:xfrm>
            <a:off x="3545563" y="2373190"/>
            <a:ext cx="722376" cy="722376"/>
          </a:xfrm>
          <a:prstGeom prst="ellipse">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Picture Placeholder 62">
            <a:extLst>
              <a:ext uri="{FF2B5EF4-FFF2-40B4-BE49-F238E27FC236}">
                <a16:creationId xmlns:a16="http://schemas.microsoft.com/office/drawing/2014/main" id="{05E8E8EF-4954-870B-04E5-82BC660A6738}"/>
              </a:ext>
            </a:extLst>
          </p:cNvPr>
          <p:cNvSpPr>
            <a:spLocks noGrp="1"/>
          </p:cNvSpPr>
          <p:nvPr>
            <p:ph type="pic" sz="quarter" idx="27" hasCustomPrompt="1"/>
          </p:nvPr>
        </p:nvSpPr>
        <p:spPr>
          <a:xfrm>
            <a:off x="3554707" y="2379412"/>
            <a:ext cx="704088" cy="704088"/>
          </a:xfrm>
          <a:prstGeom prst="ellipse">
            <a:avLst/>
          </a:prstGeom>
          <a:solidFill>
            <a:schemeClr val="accent3"/>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7" name="Text Placeholder 4">
            <a:extLst>
              <a:ext uri="{FF2B5EF4-FFF2-40B4-BE49-F238E27FC236}">
                <a16:creationId xmlns:a16="http://schemas.microsoft.com/office/drawing/2014/main" id="{79F9AD31-B0C5-3563-C73A-8B6297FCFD1C}"/>
              </a:ext>
            </a:extLst>
          </p:cNvPr>
          <p:cNvSpPr>
            <a:spLocks noGrp="1"/>
          </p:cNvSpPr>
          <p:nvPr>
            <p:ph type="body" sz="quarter" idx="3" hasCustomPrompt="1"/>
          </p:nvPr>
        </p:nvSpPr>
        <p:spPr>
          <a:xfrm>
            <a:off x="2900910" y="2756536"/>
            <a:ext cx="2011680" cy="2828676"/>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2011680 w 2011680"/>
              <a:gd name="connsiteY2" fmla="*/ 4646 h 2829819"/>
              <a:gd name="connsiteX3" fmla="*/ 2011680 w 2011680"/>
              <a:gd name="connsiteY3" fmla="*/ 2829819 h 2829819"/>
              <a:gd name="connsiteX4" fmla="*/ 0 w 2011680"/>
              <a:gd name="connsiteY4" fmla="*/ 2829819 h 2829819"/>
              <a:gd name="connsiteX5" fmla="*/ 0 w 2011680"/>
              <a:gd name="connsiteY5" fmla="*/ 4646 h 2829819"/>
              <a:gd name="connsiteX0" fmla="*/ 0 w 2011680"/>
              <a:gd name="connsiteY0" fmla="*/ 4646 h 2829819"/>
              <a:gd name="connsiteX1" fmla="*/ 994434 w 2011680"/>
              <a:gd name="connsiteY1" fmla="*/ 0 h 2829819"/>
              <a:gd name="connsiteX2" fmla="*/ 1362480 w 2011680"/>
              <a:gd name="connsiteY2" fmla="*/ 3048 h 2829819"/>
              <a:gd name="connsiteX3" fmla="*/ 2011680 w 2011680"/>
              <a:gd name="connsiteY3" fmla="*/ 4646 h 2829819"/>
              <a:gd name="connsiteX4" fmla="*/ 2011680 w 2011680"/>
              <a:gd name="connsiteY4" fmla="*/ 2829819 h 2829819"/>
              <a:gd name="connsiteX5" fmla="*/ 0 w 2011680"/>
              <a:gd name="connsiteY5" fmla="*/ 2829819 h 2829819"/>
              <a:gd name="connsiteX6" fmla="*/ 0 w 2011680"/>
              <a:gd name="connsiteY6" fmla="*/ 4646 h 2829819"/>
              <a:gd name="connsiteX0" fmla="*/ 0 w 2011680"/>
              <a:gd name="connsiteY0" fmla="*/ 4646 h 2829819"/>
              <a:gd name="connsiteX1" fmla="*/ 651915 w 2011680"/>
              <a:gd name="connsiteY1" fmla="*/ 1143 h 2829819"/>
              <a:gd name="connsiteX2" fmla="*/ 994434 w 2011680"/>
              <a:gd name="connsiteY2" fmla="*/ 0 h 2829819"/>
              <a:gd name="connsiteX3" fmla="*/ 1362480 w 2011680"/>
              <a:gd name="connsiteY3" fmla="*/ 3048 h 2829819"/>
              <a:gd name="connsiteX4" fmla="*/ 2011680 w 2011680"/>
              <a:gd name="connsiteY4" fmla="*/ 4646 h 2829819"/>
              <a:gd name="connsiteX5" fmla="*/ 2011680 w 2011680"/>
              <a:gd name="connsiteY5" fmla="*/ 2829819 h 2829819"/>
              <a:gd name="connsiteX6" fmla="*/ 0 w 2011680"/>
              <a:gd name="connsiteY6" fmla="*/ 2829819 h 2829819"/>
              <a:gd name="connsiteX7" fmla="*/ 0 w 2011680"/>
              <a:gd name="connsiteY7" fmla="*/ 4646 h 2829819"/>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51915 w 2011680"/>
              <a:gd name="connsiteY1" fmla="*/ 0 h 2828676"/>
              <a:gd name="connsiteX2" fmla="*/ 1005864 w 2011680"/>
              <a:gd name="connsiteY2" fmla="*/ 336042 h 2828676"/>
              <a:gd name="connsiteX3" fmla="*/ 1362480 w 2011680"/>
              <a:gd name="connsiteY3" fmla="*/ 1905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8676">
                <a:moveTo>
                  <a:pt x="0" y="3503"/>
                </a:moveTo>
                <a:lnTo>
                  <a:pt x="651915" y="0"/>
                </a:lnTo>
                <a:cubicBezTo>
                  <a:pt x="665123" y="83439"/>
                  <a:pt x="720241" y="317373"/>
                  <a:pt x="1005864" y="336042"/>
                </a:cubicBezTo>
                <a:cubicBezTo>
                  <a:pt x="1248561" y="340868"/>
                  <a:pt x="1359813" y="80899"/>
                  <a:pt x="1362480" y="1905"/>
                </a:cubicBezTo>
                <a:lnTo>
                  <a:pt x="2011680" y="3503"/>
                </a:lnTo>
                <a:lnTo>
                  <a:pt x="2011680" y="2828676"/>
                </a:lnTo>
                <a:lnTo>
                  <a:pt x="0" y="2828676"/>
                </a:lnTo>
                <a:lnTo>
                  <a:pt x="0" y="3503"/>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18" name="Rectangle 17">
            <a:extLst>
              <a:ext uri="{FF2B5EF4-FFF2-40B4-BE49-F238E27FC236}">
                <a16:creationId xmlns:a16="http://schemas.microsoft.com/office/drawing/2014/main" id="{0E8643CE-01D9-3E5E-15F6-20689F775F15}"/>
              </a:ext>
              <a:ext uri="{C183D7F6-B498-43B3-948B-1728B52AA6E4}">
                <adec:decorative xmlns:adec="http://schemas.microsoft.com/office/drawing/2017/decorative" val="1"/>
              </a:ext>
            </a:extLst>
          </p:cNvPr>
          <p:cNvSpPr/>
          <p:nvPr userDrawn="1"/>
        </p:nvSpPr>
        <p:spPr>
          <a:xfrm>
            <a:off x="2900911" y="4064834"/>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 Placeholder 51">
            <a:extLst>
              <a:ext uri="{FF2B5EF4-FFF2-40B4-BE49-F238E27FC236}">
                <a16:creationId xmlns:a16="http://schemas.microsoft.com/office/drawing/2014/main" id="{75981CD1-EA26-D1CF-F19E-B58C16BA8A69}"/>
              </a:ext>
            </a:extLst>
          </p:cNvPr>
          <p:cNvSpPr>
            <a:spLocks noGrp="1"/>
          </p:cNvSpPr>
          <p:nvPr>
            <p:ph type="body" sz="quarter" idx="19" hasCustomPrompt="1"/>
          </p:nvPr>
        </p:nvSpPr>
        <p:spPr>
          <a:xfrm>
            <a:off x="2946630"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9" name="Oval 8">
            <a:extLst>
              <a:ext uri="{FF2B5EF4-FFF2-40B4-BE49-F238E27FC236}">
                <a16:creationId xmlns:a16="http://schemas.microsoft.com/office/drawing/2014/main" id="{944D3449-0EF5-D439-CC36-5C761D35D494}"/>
              </a:ext>
              <a:ext uri="{C183D7F6-B498-43B3-948B-1728B52AA6E4}">
                <adec:decorative xmlns:adec="http://schemas.microsoft.com/office/drawing/2017/decorative" val="1"/>
              </a:ext>
            </a:extLst>
          </p:cNvPr>
          <p:cNvSpPr>
            <a:spLocks noChangeAspect="1"/>
          </p:cNvSpPr>
          <p:nvPr userDrawn="1"/>
        </p:nvSpPr>
        <p:spPr>
          <a:xfrm>
            <a:off x="5761135" y="2373190"/>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Picture Placeholder 62">
            <a:extLst>
              <a:ext uri="{FF2B5EF4-FFF2-40B4-BE49-F238E27FC236}">
                <a16:creationId xmlns:a16="http://schemas.microsoft.com/office/drawing/2014/main" id="{4AD0C8C9-DB5A-6DC8-2729-A21F1A5CF174}"/>
              </a:ext>
            </a:extLst>
          </p:cNvPr>
          <p:cNvSpPr>
            <a:spLocks noGrp="1"/>
          </p:cNvSpPr>
          <p:nvPr>
            <p:ph type="pic" sz="quarter" idx="26" hasCustomPrompt="1"/>
          </p:nvPr>
        </p:nvSpPr>
        <p:spPr>
          <a:xfrm>
            <a:off x="5770280"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8" name="Text Placeholder 4">
            <a:extLst>
              <a:ext uri="{FF2B5EF4-FFF2-40B4-BE49-F238E27FC236}">
                <a16:creationId xmlns:a16="http://schemas.microsoft.com/office/drawing/2014/main" id="{3A09BBD1-5CBC-B0EF-71C0-054FCB989BC6}"/>
              </a:ext>
            </a:extLst>
          </p:cNvPr>
          <p:cNvSpPr>
            <a:spLocks noGrp="1"/>
          </p:cNvSpPr>
          <p:nvPr>
            <p:ph type="body" sz="quarter" idx="13" hasCustomPrompt="1"/>
          </p:nvPr>
        </p:nvSpPr>
        <p:spPr>
          <a:xfrm>
            <a:off x="5116484" y="2756535"/>
            <a:ext cx="2011680" cy="2828676"/>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49951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3503 h 2828676"/>
              <a:gd name="connsiteX1" fmla="*/ 649951 w 2011680"/>
              <a:gd name="connsiteY1" fmla="*/ 1905 h 2828676"/>
              <a:gd name="connsiteX2" fmla="*/ 1358611 w 2011680"/>
              <a:gd name="connsiteY2" fmla="*/ 0 h 2828676"/>
              <a:gd name="connsiteX3" fmla="*/ 2011680 w 2011680"/>
              <a:gd name="connsiteY3" fmla="*/ 3503 h 2828676"/>
              <a:gd name="connsiteX4" fmla="*/ 2011680 w 2011680"/>
              <a:gd name="connsiteY4" fmla="*/ 2828676 h 2828676"/>
              <a:gd name="connsiteX5" fmla="*/ 0 w 2011680"/>
              <a:gd name="connsiteY5" fmla="*/ 2828676 h 2828676"/>
              <a:gd name="connsiteX6" fmla="*/ 0 w 2011680"/>
              <a:gd name="connsiteY6" fmla="*/ 3503 h 2828676"/>
              <a:gd name="connsiteX0" fmla="*/ 0 w 2011680"/>
              <a:gd name="connsiteY0" fmla="*/ 3503 h 2828676"/>
              <a:gd name="connsiteX1" fmla="*/ 649951 w 2011680"/>
              <a:gd name="connsiteY1" fmla="*/ 1905 h 2828676"/>
              <a:gd name="connsiteX2" fmla="*/ 1006186 w 2011680"/>
              <a:gd name="connsiteY2" fmla="*/ 0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 name="connsiteX0" fmla="*/ 0 w 2011680"/>
              <a:gd name="connsiteY0" fmla="*/ 3503 h 2828676"/>
              <a:gd name="connsiteX1" fmla="*/ 649951 w 2011680"/>
              <a:gd name="connsiteY1" fmla="*/ 1905 h 2828676"/>
              <a:gd name="connsiteX2" fmla="*/ 1009996 w 2011680"/>
              <a:gd name="connsiteY2" fmla="*/ 333375 h 2828676"/>
              <a:gd name="connsiteX3" fmla="*/ 1358611 w 2011680"/>
              <a:gd name="connsiteY3" fmla="*/ 0 h 2828676"/>
              <a:gd name="connsiteX4" fmla="*/ 2011680 w 2011680"/>
              <a:gd name="connsiteY4" fmla="*/ 3503 h 2828676"/>
              <a:gd name="connsiteX5" fmla="*/ 2011680 w 2011680"/>
              <a:gd name="connsiteY5" fmla="*/ 2828676 h 2828676"/>
              <a:gd name="connsiteX6" fmla="*/ 0 w 2011680"/>
              <a:gd name="connsiteY6" fmla="*/ 2828676 h 2828676"/>
              <a:gd name="connsiteX7" fmla="*/ 0 w 2011680"/>
              <a:gd name="connsiteY7" fmla="*/ 3503 h 282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8676">
                <a:moveTo>
                  <a:pt x="0" y="3503"/>
                </a:moveTo>
                <a:lnTo>
                  <a:pt x="649951" y="1905"/>
                </a:lnTo>
                <a:cubicBezTo>
                  <a:pt x="676621" y="123825"/>
                  <a:pt x="743296" y="316230"/>
                  <a:pt x="1009996" y="333375"/>
                </a:cubicBezTo>
                <a:cubicBezTo>
                  <a:pt x="1261456" y="319405"/>
                  <a:pt x="1349086" y="114935"/>
                  <a:pt x="1358611" y="0"/>
                </a:cubicBezTo>
                <a:lnTo>
                  <a:pt x="2011680" y="3503"/>
                </a:lnTo>
                <a:lnTo>
                  <a:pt x="2011680" y="2828676"/>
                </a:lnTo>
                <a:lnTo>
                  <a:pt x="0" y="2828676"/>
                </a:lnTo>
                <a:lnTo>
                  <a:pt x="0" y="3503"/>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0" name="Rectangle 19">
            <a:extLst>
              <a:ext uri="{FF2B5EF4-FFF2-40B4-BE49-F238E27FC236}">
                <a16:creationId xmlns:a16="http://schemas.microsoft.com/office/drawing/2014/main" id="{5AF82DDD-EDEC-7D87-F43A-113C5E4A4FE7}"/>
              </a:ext>
              <a:ext uri="{C183D7F6-B498-43B3-948B-1728B52AA6E4}">
                <adec:decorative xmlns:adec="http://schemas.microsoft.com/office/drawing/2017/decorative" val="1"/>
              </a:ext>
            </a:extLst>
          </p:cNvPr>
          <p:cNvSpPr/>
          <p:nvPr userDrawn="1"/>
        </p:nvSpPr>
        <p:spPr>
          <a:xfrm>
            <a:off x="5116484"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 Placeholder 51">
            <a:extLst>
              <a:ext uri="{FF2B5EF4-FFF2-40B4-BE49-F238E27FC236}">
                <a16:creationId xmlns:a16="http://schemas.microsoft.com/office/drawing/2014/main" id="{F02DE2DC-F65C-32A5-5821-89FB2F53C325}"/>
              </a:ext>
            </a:extLst>
          </p:cNvPr>
          <p:cNvSpPr>
            <a:spLocks noGrp="1"/>
          </p:cNvSpPr>
          <p:nvPr>
            <p:ph type="body" sz="quarter" idx="20" hasCustomPrompt="1"/>
          </p:nvPr>
        </p:nvSpPr>
        <p:spPr>
          <a:xfrm>
            <a:off x="5162204"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10" name="Oval 9">
            <a:extLst>
              <a:ext uri="{FF2B5EF4-FFF2-40B4-BE49-F238E27FC236}">
                <a16:creationId xmlns:a16="http://schemas.microsoft.com/office/drawing/2014/main" id="{476F2D13-53B7-CE37-EA90-449A726B8A73}"/>
              </a:ext>
              <a:ext uri="{C183D7F6-B498-43B3-948B-1728B52AA6E4}">
                <adec:decorative xmlns:adec="http://schemas.microsoft.com/office/drawing/2017/decorative" val="1"/>
              </a:ext>
            </a:extLst>
          </p:cNvPr>
          <p:cNvSpPr>
            <a:spLocks noChangeAspect="1"/>
          </p:cNvSpPr>
          <p:nvPr userDrawn="1"/>
        </p:nvSpPr>
        <p:spPr>
          <a:xfrm>
            <a:off x="7976707" y="2373190"/>
            <a:ext cx="722376" cy="722376"/>
          </a:xfrm>
          <a:prstGeom prst="ellipse">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Picture Placeholder 62">
            <a:extLst>
              <a:ext uri="{FF2B5EF4-FFF2-40B4-BE49-F238E27FC236}">
                <a16:creationId xmlns:a16="http://schemas.microsoft.com/office/drawing/2014/main" id="{139354A0-F5DF-3AC5-5E8B-A41146C26F3C}"/>
              </a:ext>
            </a:extLst>
          </p:cNvPr>
          <p:cNvSpPr>
            <a:spLocks noGrp="1"/>
          </p:cNvSpPr>
          <p:nvPr>
            <p:ph type="pic" sz="quarter" idx="25" hasCustomPrompt="1"/>
          </p:nvPr>
        </p:nvSpPr>
        <p:spPr>
          <a:xfrm>
            <a:off x="7985853" y="2379412"/>
            <a:ext cx="704088" cy="704088"/>
          </a:xfrm>
          <a:prstGeom prst="ellipse">
            <a:avLst/>
          </a:prstGeom>
          <a:solidFill>
            <a:schemeClr val="accent3"/>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hasCustomPrompt="1"/>
          </p:nvPr>
        </p:nvSpPr>
        <p:spPr>
          <a:xfrm>
            <a:off x="7332057"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1598 h 2826771"/>
              <a:gd name="connsiteX1" fmla="*/ 651163 w 2011680"/>
              <a:gd name="connsiteY1" fmla="*/ 0 h 2826771"/>
              <a:gd name="connsiteX2" fmla="*/ 2011680 w 2011680"/>
              <a:gd name="connsiteY2" fmla="*/ 1598 h 2826771"/>
              <a:gd name="connsiteX3" fmla="*/ 2011680 w 2011680"/>
              <a:gd name="connsiteY3" fmla="*/ 2826771 h 2826771"/>
              <a:gd name="connsiteX4" fmla="*/ 0 w 2011680"/>
              <a:gd name="connsiteY4" fmla="*/ 2826771 h 2826771"/>
              <a:gd name="connsiteX5" fmla="*/ 0 w 2011680"/>
              <a:gd name="connsiteY5" fmla="*/ 1598 h 2826771"/>
              <a:gd name="connsiteX0" fmla="*/ 0 w 2011680"/>
              <a:gd name="connsiteY0" fmla="*/ 1598 h 2826771"/>
              <a:gd name="connsiteX1" fmla="*/ 651163 w 2011680"/>
              <a:gd name="connsiteY1" fmla="*/ 0 h 2826771"/>
              <a:gd name="connsiteX2" fmla="*/ 1357283 w 2011680"/>
              <a:gd name="connsiteY2" fmla="*/ 254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1163 w 2011680"/>
              <a:gd name="connsiteY1" fmla="*/ 0 h 2826771"/>
              <a:gd name="connsiteX2" fmla="*/ 1014383 w 2011680"/>
              <a:gd name="connsiteY2" fmla="*/ 330200 h 2826771"/>
              <a:gd name="connsiteX3" fmla="*/ 1357283 w 2011680"/>
              <a:gd name="connsiteY3" fmla="*/ 254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51163" y="0"/>
                </a:lnTo>
                <a:cubicBezTo>
                  <a:pt x="681643" y="210820"/>
                  <a:pt x="861983" y="330200"/>
                  <a:pt x="1014383" y="330200"/>
                </a:cubicBezTo>
                <a:cubicBezTo>
                  <a:pt x="1164243" y="312420"/>
                  <a:pt x="1331883" y="218440"/>
                  <a:pt x="1357283" y="2540"/>
                </a:cubicBezTo>
                <a:lnTo>
                  <a:pt x="2011680" y="1598"/>
                </a:lnTo>
                <a:lnTo>
                  <a:pt x="2011680" y="2826771"/>
                </a:lnTo>
                <a:lnTo>
                  <a:pt x="0" y="2826771"/>
                </a:lnTo>
                <a:lnTo>
                  <a:pt x="0" y="1598"/>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4" name="Rectangle 23">
            <a:extLst>
              <a:ext uri="{FF2B5EF4-FFF2-40B4-BE49-F238E27FC236}">
                <a16:creationId xmlns:a16="http://schemas.microsoft.com/office/drawing/2014/main" id="{DC0053FE-E44A-CA97-F782-67FC633E722E}"/>
              </a:ext>
              <a:ext uri="{C183D7F6-B498-43B3-948B-1728B52AA6E4}">
                <adec:decorative xmlns:adec="http://schemas.microsoft.com/office/drawing/2017/decorative" val="1"/>
              </a:ext>
            </a:extLst>
          </p:cNvPr>
          <p:cNvSpPr/>
          <p:nvPr userDrawn="1"/>
        </p:nvSpPr>
        <p:spPr>
          <a:xfrm>
            <a:off x="7332057" y="4064834"/>
            <a:ext cx="2011680" cy="1517904"/>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hasCustomPrompt="1"/>
          </p:nvPr>
        </p:nvSpPr>
        <p:spPr>
          <a:xfrm>
            <a:off x="7377777"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
        <p:nvSpPr>
          <p:cNvPr id="11" name="Oval 10">
            <a:extLst>
              <a:ext uri="{FF2B5EF4-FFF2-40B4-BE49-F238E27FC236}">
                <a16:creationId xmlns:a16="http://schemas.microsoft.com/office/drawing/2014/main" id="{0288DB6F-1A86-5713-2420-7554D75CB811}"/>
              </a:ext>
              <a:ext uri="{C183D7F6-B498-43B3-948B-1728B52AA6E4}">
                <adec:decorative xmlns:adec="http://schemas.microsoft.com/office/drawing/2017/decorative" val="1"/>
              </a:ext>
            </a:extLst>
          </p:cNvPr>
          <p:cNvSpPr>
            <a:spLocks noChangeAspect="1"/>
          </p:cNvSpPr>
          <p:nvPr userDrawn="1"/>
        </p:nvSpPr>
        <p:spPr>
          <a:xfrm>
            <a:off x="10190018" y="2373190"/>
            <a:ext cx="722376" cy="722376"/>
          </a:xfrm>
          <a:prstGeom prst="ellipse">
            <a:avLst/>
          </a:prstGeom>
          <a:no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icture Placeholder 62">
            <a:extLst>
              <a:ext uri="{FF2B5EF4-FFF2-40B4-BE49-F238E27FC236}">
                <a16:creationId xmlns:a16="http://schemas.microsoft.com/office/drawing/2014/main" id="{D5BF3A8A-72F1-392E-855B-5B36E244A7FD}"/>
              </a:ext>
            </a:extLst>
          </p:cNvPr>
          <p:cNvSpPr>
            <a:spLocks noGrp="1"/>
          </p:cNvSpPr>
          <p:nvPr>
            <p:ph type="pic" sz="quarter" idx="24" hasCustomPrompt="1"/>
          </p:nvPr>
        </p:nvSpPr>
        <p:spPr>
          <a:xfrm>
            <a:off x="10201425" y="2379412"/>
            <a:ext cx="704088" cy="704088"/>
          </a:xfrm>
          <a:prstGeom prst="ellipse">
            <a:avLst/>
          </a:prstGeom>
          <a:solidFill>
            <a:schemeClr val="accent1"/>
          </a:solidFill>
        </p:spPr>
        <p:txBody>
          <a:bodyPr lIns="0" tIns="0" rIns="0" bIns="0" anchor="t" anchorCtr="0">
            <a:noAutofit/>
          </a:bodyPr>
          <a:lstStyle>
            <a:lvl1pPr marL="0" indent="0" algn="ctr">
              <a:lnSpc>
                <a:spcPct val="80000"/>
              </a:lnSpc>
              <a:spcBef>
                <a:spcPts val="0"/>
              </a:spcBef>
              <a:buNone/>
              <a:defRPr sz="900"/>
            </a:lvl1pPr>
          </a:lstStyle>
          <a:p>
            <a:pPr lvl="0"/>
            <a:r>
              <a:rPr lang="en-US" dirty="0"/>
              <a:t>Picture</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hasCustomPrompt="1"/>
          </p:nvPr>
        </p:nvSpPr>
        <p:spPr>
          <a:xfrm>
            <a:off x="9547629" y="2758440"/>
            <a:ext cx="2011680" cy="2826771"/>
          </a:xfrm>
          <a:custGeom>
            <a:avLst/>
            <a:gdLst>
              <a:gd name="connsiteX0" fmla="*/ 0 w 2011680"/>
              <a:gd name="connsiteY0" fmla="*/ 0 h 2825173"/>
              <a:gd name="connsiteX1" fmla="*/ 2011680 w 2011680"/>
              <a:gd name="connsiteY1" fmla="*/ 0 h 2825173"/>
              <a:gd name="connsiteX2" fmla="*/ 2011680 w 2011680"/>
              <a:gd name="connsiteY2" fmla="*/ 2825173 h 2825173"/>
              <a:gd name="connsiteX3" fmla="*/ 0 w 2011680"/>
              <a:gd name="connsiteY3" fmla="*/ 2825173 h 2825173"/>
              <a:gd name="connsiteX4" fmla="*/ 0 w 2011680"/>
              <a:gd name="connsiteY4" fmla="*/ 0 h 2825173"/>
              <a:gd name="connsiteX0" fmla="*/ 0 w 2011680"/>
              <a:gd name="connsiteY0" fmla="*/ 0 h 2825173"/>
              <a:gd name="connsiteX1" fmla="*/ 655551 w 2011680"/>
              <a:gd name="connsiteY1" fmla="*/ 942 h 2825173"/>
              <a:gd name="connsiteX2" fmla="*/ 2011680 w 2011680"/>
              <a:gd name="connsiteY2" fmla="*/ 0 h 2825173"/>
              <a:gd name="connsiteX3" fmla="*/ 2011680 w 2011680"/>
              <a:gd name="connsiteY3" fmla="*/ 2825173 h 2825173"/>
              <a:gd name="connsiteX4" fmla="*/ 0 w 2011680"/>
              <a:gd name="connsiteY4" fmla="*/ 2825173 h 2825173"/>
              <a:gd name="connsiteX5" fmla="*/ 0 w 2011680"/>
              <a:gd name="connsiteY5" fmla="*/ 0 h 2825173"/>
              <a:gd name="connsiteX0" fmla="*/ 0 w 2011680"/>
              <a:gd name="connsiteY0" fmla="*/ 1598 h 2826771"/>
              <a:gd name="connsiteX1" fmla="*/ 655551 w 2011680"/>
              <a:gd name="connsiteY1" fmla="*/ 2540 h 2826771"/>
              <a:gd name="connsiteX2" fmla="*/ 1364211 w 2011680"/>
              <a:gd name="connsiteY2" fmla="*/ 0 h 2826771"/>
              <a:gd name="connsiteX3" fmla="*/ 2011680 w 2011680"/>
              <a:gd name="connsiteY3" fmla="*/ 1598 h 2826771"/>
              <a:gd name="connsiteX4" fmla="*/ 2011680 w 2011680"/>
              <a:gd name="connsiteY4" fmla="*/ 2826771 h 2826771"/>
              <a:gd name="connsiteX5" fmla="*/ 0 w 2011680"/>
              <a:gd name="connsiteY5" fmla="*/ 2826771 h 2826771"/>
              <a:gd name="connsiteX6" fmla="*/ 0 w 2011680"/>
              <a:gd name="connsiteY6"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 name="connsiteX0" fmla="*/ 0 w 2011680"/>
              <a:gd name="connsiteY0" fmla="*/ 1598 h 2826771"/>
              <a:gd name="connsiteX1" fmla="*/ 655551 w 2011680"/>
              <a:gd name="connsiteY1" fmla="*/ 2540 h 2826771"/>
              <a:gd name="connsiteX2" fmla="*/ 1016231 w 2011680"/>
              <a:gd name="connsiteY2" fmla="*/ 327660 h 2826771"/>
              <a:gd name="connsiteX3" fmla="*/ 1364211 w 2011680"/>
              <a:gd name="connsiteY3" fmla="*/ 0 h 2826771"/>
              <a:gd name="connsiteX4" fmla="*/ 2011680 w 2011680"/>
              <a:gd name="connsiteY4" fmla="*/ 1598 h 2826771"/>
              <a:gd name="connsiteX5" fmla="*/ 2011680 w 2011680"/>
              <a:gd name="connsiteY5" fmla="*/ 2826771 h 2826771"/>
              <a:gd name="connsiteX6" fmla="*/ 0 w 2011680"/>
              <a:gd name="connsiteY6" fmla="*/ 2826771 h 2826771"/>
              <a:gd name="connsiteX7" fmla="*/ 0 w 2011680"/>
              <a:gd name="connsiteY7" fmla="*/ 1598 h 282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1680" h="2826771">
                <a:moveTo>
                  <a:pt x="0" y="1598"/>
                </a:moveTo>
                <a:lnTo>
                  <a:pt x="655551" y="2540"/>
                </a:lnTo>
                <a:cubicBezTo>
                  <a:pt x="686031" y="198120"/>
                  <a:pt x="833351" y="335280"/>
                  <a:pt x="1016231" y="327660"/>
                </a:cubicBezTo>
                <a:cubicBezTo>
                  <a:pt x="1205884" y="340360"/>
                  <a:pt x="1362518" y="137160"/>
                  <a:pt x="1364211" y="0"/>
                </a:cubicBezTo>
                <a:lnTo>
                  <a:pt x="2011680" y="1598"/>
                </a:lnTo>
                <a:lnTo>
                  <a:pt x="2011680" y="2826771"/>
                </a:lnTo>
                <a:lnTo>
                  <a:pt x="0" y="2826771"/>
                </a:lnTo>
                <a:lnTo>
                  <a:pt x="0" y="1598"/>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22" name="Rectangle 21">
            <a:extLst>
              <a:ext uri="{FF2B5EF4-FFF2-40B4-BE49-F238E27FC236}">
                <a16:creationId xmlns:a16="http://schemas.microsoft.com/office/drawing/2014/main" id="{E47E492E-967F-54B7-55B1-08A5E1C3615B}"/>
              </a:ext>
              <a:ext uri="{C183D7F6-B498-43B3-948B-1728B52AA6E4}">
                <adec:decorative xmlns:adec="http://schemas.microsoft.com/office/drawing/2017/decorative" val="1"/>
              </a:ext>
            </a:extLst>
          </p:cNvPr>
          <p:cNvSpPr/>
          <p:nvPr userDrawn="1"/>
        </p:nvSpPr>
        <p:spPr>
          <a:xfrm>
            <a:off x="9547629" y="4064834"/>
            <a:ext cx="2011680" cy="15179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hasCustomPrompt="1"/>
          </p:nvPr>
        </p:nvSpPr>
        <p:spPr>
          <a:xfrm>
            <a:off x="9593349" y="4156758"/>
            <a:ext cx="1920240" cy="1371600"/>
          </a:xfrm>
          <a:noFill/>
          <a:ln>
            <a:noFill/>
          </a:ln>
        </p:spPr>
        <p:txBody>
          <a:bodyPr lIns="91440" rIns="91440" anchor="ctr">
            <a:normAutofit/>
          </a:bodyPr>
          <a:lstStyle>
            <a:lvl1pPr marL="0" indent="0" algn="ctr">
              <a:spcBef>
                <a:spcPts val="0"/>
              </a:spcBef>
              <a:buNone/>
              <a:defRPr sz="1500"/>
            </a:lvl1pPr>
          </a:lstStyle>
          <a:p>
            <a:pPr lvl="0"/>
            <a:r>
              <a:rPr lang="en-US" dirty="0"/>
              <a:t>Click to add text</a:t>
            </a:r>
          </a:p>
        </p:txBody>
      </p:sp>
    </p:spTree>
    <p:extLst>
      <p:ext uri="{BB962C8B-B14F-4D97-AF65-F5344CB8AC3E}">
        <p14:creationId xmlns:p14="http://schemas.microsoft.com/office/powerpoint/2010/main" val="8725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E2DECB02-D9CE-E57A-0604-BFF41EC38AFA}"/>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6" name="Freeform: Shape 25">
            <a:extLst>
              <a:ext uri="{FF2B5EF4-FFF2-40B4-BE49-F238E27FC236}">
                <a16:creationId xmlns:a16="http://schemas.microsoft.com/office/drawing/2014/main" id="{68E760EA-7D83-1DF2-A8EE-4F218084E74F}"/>
              </a:ext>
              <a:ext uri="{C183D7F6-B498-43B3-948B-1728B52AA6E4}">
                <adec:decorative xmlns:adec="http://schemas.microsoft.com/office/drawing/2017/decorative" val="1"/>
              </a:ext>
            </a:extLst>
          </p:cNvPr>
          <p:cNvSpPr/>
          <p:nvPr userDrawn="1"/>
        </p:nvSpPr>
        <p:spPr>
          <a:xfrm>
            <a:off x="1" y="-1"/>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rgbClr val="F5CDCE"/>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Shape 15">
            <a:extLst>
              <a:ext uri="{FF2B5EF4-FFF2-40B4-BE49-F238E27FC236}">
                <a16:creationId xmlns:a16="http://schemas.microsoft.com/office/drawing/2014/main" id="{FF3F3353-78A1-F584-81A6-9513382DF18F}"/>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758952" y="731520"/>
            <a:ext cx="10671048" cy="2126438"/>
          </a:xfrm>
        </p:spPr>
        <p:txBody>
          <a:bodyPr/>
          <a:lstStyle>
            <a:lvl1pPr>
              <a:lnSpc>
                <a:spcPct val="100000"/>
              </a:lnSpc>
              <a:defRPr>
                <a:solidFill>
                  <a:schemeClr val="accent6"/>
                </a:solidFill>
              </a:defRPr>
            </a:lvl1pPr>
          </a:lstStyle>
          <a:p>
            <a:r>
              <a:rPr lang="en-US" dirty="0"/>
              <a:t>Click to add title</a:t>
            </a:r>
          </a:p>
        </p:txBody>
      </p:sp>
      <p:sp>
        <p:nvSpPr>
          <p:cNvPr id="5" name="Slide Number Placeholder 4">
            <a:extLst>
              <a:ext uri="{FF2B5EF4-FFF2-40B4-BE49-F238E27FC236}">
                <a16:creationId xmlns:a16="http://schemas.microsoft.com/office/drawing/2014/main" id="{471A846E-CBB1-9805-456D-0C0B890912B7}"/>
              </a:ext>
            </a:extLst>
          </p:cNvPr>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31" name="Text Placeholder 2">
            <a:extLst>
              <a:ext uri="{FF2B5EF4-FFF2-40B4-BE49-F238E27FC236}">
                <a16:creationId xmlns:a16="http://schemas.microsoft.com/office/drawing/2014/main" id="{AB1DF8DE-0EED-2627-4B5E-266C0BC276BE}"/>
              </a:ext>
            </a:extLst>
          </p:cNvPr>
          <p:cNvSpPr>
            <a:spLocks noGrp="1"/>
          </p:cNvSpPr>
          <p:nvPr>
            <p:ph type="body" idx="1" hasCustomPrompt="1"/>
          </p:nvPr>
        </p:nvSpPr>
        <p:spPr>
          <a:xfrm>
            <a:off x="685338"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2" name="Text Placeholder 4">
            <a:extLst>
              <a:ext uri="{FF2B5EF4-FFF2-40B4-BE49-F238E27FC236}">
                <a16:creationId xmlns:a16="http://schemas.microsoft.com/office/drawing/2014/main" id="{5AE99EEE-38C4-CB2D-EEA0-8A2EB6F129E4}"/>
              </a:ext>
            </a:extLst>
          </p:cNvPr>
          <p:cNvSpPr>
            <a:spLocks noGrp="1"/>
          </p:cNvSpPr>
          <p:nvPr>
            <p:ph type="body" sz="quarter" idx="3" hasCustomPrompt="1"/>
          </p:nvPr>
        </p:nvSpPr>
        <p:spPr>
          <a:xfrm>
            <a:off x="2900911"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3" name="Text Placeholder 4">
            <a:extLst>
              <a:ext uri="{FF2B5EF4-FFF2-40B4-BE49-F238E27FC236}">
                <a16:creationId xmlns:a16="http://schemas.microsoft.com/office/drawing/2014/main" id="{AA90F0AE-69F4-EBD3-AED1-81E98D34811D}"/>
              </a:ext>
            </a:extLst>
          </p:cNvPr>
          <p:cNvSpPr>
            <a:spLocks noGrp="1"/>
          </p:cNvSpPr>
          <p:nvPr>
            <p:ph type="body" sz="quarter" idx="13" hasCustomPrompt="1"/>
          </p:nvPr>
        </p:nvSpPr>
        <p:spPr>
          <a:xfrm>
            <a:off x="5116484"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4" name="Text Placeholder 4">
            <a:extLst>
              <a:ext uri="{FF2B5EF4-FFF2-40B4-BE49-F238E27FC236}">
                <a16:creationId xmlns:a16="http://schemas.microsoft.com/office/drawing/2014/main" id="{F9E49243-B04A-D7AF-B4C7-8E1AE776F811}"/>
              </a:ext>
            </a:extLst>
          </p:cNvPr>
          <p:cNvSpPr>
            <a:spLocks noGrp="1"/>
          </p:cNvSpPr>
          <p:nvPr>
            <p:ph type="body" sz="quarter" idx="15" hasCustomPrompt="1"/>
          </p:nvPr>
        </p:nvSpPr>
        <p:spPr>
          <a:xfrm>
            <a:off x="7332057" y="3017520"/>
            <a:ext cx="1993392" cy="557784"/>
          </a:xfrm>
          <a:solidFill>
            <a:schemeClr val="accent1"/>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sp>
        <p:nvSpPr>
          <p:cNvPr id="35" name="Text Placeholder 4">
            <a:extLst>
              <a:ext uri="{FF2B5EF4-FFF2-40B4-BE49-F238E27FC236}">
                <a16:creationId xmlns:a16="http://schemas.microsoft.com/office/drawing/2014/main" id="{4780DCD4-46DE-8C31-9F39-FC6E45FC1EBE}"/>
              </a:ext>
            </a:extLst>
          </p:cNvPr>
          <p:cNvSpPr>
            <a:spLocks noGrp="1"/>
          </p:cNvSpPr>
          <p:nvPr>
            <p:ph type="body" sz="quarter" idx="17" hasCustomPrompt="1"/>
          </p:nvPr>
        </p:nvSpPr>
        <p:spPr>
          <a:xfrm>
            <a:off x="9547629" y="3017520"/>
            <a:ext cx="1993392" cy="557784"/>
          </a:xfrm>
          <a:solidFill>
            <a:schemeClr val="accent3"/>
          </a:solidFill>
          <a:ln>
            <a:noFill/>
          </a:ln>
        </p:spPr>
        <p:txBody>
          <a:bodyPr lIns="0" tIns="0" rIns="0" bIns="0" anchor="ctr">
            <a:noAutofit/>
          </a:bodyPr>
          <a:lstStyle>
            <a:lvl1pPr marL="0" indent="0" algn="ctr">
              <a:lnSpc>
                <a:spcPct val="100000"/>
              </a:lnSpc>
              <a:spcBef>
                <a:spcPts val="0"/>
              </a:spcBef>
              <a:buNone/>
              <a:defRPr sz="1800" b="0"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MMM YYYY</a:t>
            </a:r>
          </a:p>
        </p:txBody>
      </p:sp>
      <p:cxnSp>
        <p:nvCxnSpPr>
          <p:cNvPr id="42" name="Straight Connector 41">
            <a:extLst>
              <a:ext uri="{FF2B5EF4-FFF2-40B4-BE49-F238E27FC236}">
                <a16:creationId xmlns:a16="http://schemas.microsoft.com/office/drawing/2014/main" id="{E6BE61D7-B0A3-902B-4F58-727982880EF5}"/>
              </a:ext>
              <a:ext uri="{C183D7F6-B498-43B3-948B-1728B52AA6E4}">
                <adec:decorative xmlns:adec="http://schemas.microsoft.com/office/drawing/2017/decorative" val="1"/>
              </a:ext>
            </a:extLst>
          </p:cNvPr>
          <p:cNvCxnSpPr>
            <a:cxnSpLocks/>
          </p:cNvCxnSpPr>
          <p:nvPr userDrawn="1"/>
        </p:nvCxnSpPr>
        <p:spPr>
          <a:xfrm>
            <a:off x="739398" y="4187681"/>
            <a:ext cx="10812360"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835B4623-C6B7-83B6-05A1-17D69EA8DAB1}"/>
              </a:ext>
              <a:ext uri="{C183D7F6-B498-43B3-948B-1728B52AA6E4}">
                <adec:decorative xmlns:adec="http://schemas.microsoft.com/office/drawing/2017/decorative" val="1"/>
              </a:ext>
            </a:extLst>
          </p:cNvPr>
          <p:cNvSpPr/>
          <p:nvPr userDrawn="1"/>
        </p:nvSpPr>
        <p:spPr>
          <a:xfrm rot="16200000">
            <a:off x="1669440"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C16B48C-2241-2A09-2A32-FB55BCFD6524}"/>
              </a:ext>
              <a:ext uri="{C183D7F6-B498-43B3-948B-1728B52AA6E4}">
                <adec:decorative xmlns:adec="http://schemas.microsoft.com/office/drawing/2017/decorative" val="1"/>
              </a:ext>
            </a:extLst>
          </p:cNvPr>
          <p:cNvSpPr/>
          <p:nvPr userDrawn="1"/>
        </p:nvSpPr>
        <p:spPr>
          <a:xfrm rot="16200000">
            <a:off x="3881150"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3DC7B0C-730B-4FE8-3BFD-D787B1950638}"/>
              </a:ext>
              <a:ext uri="{C183D7F6-B498-43B3-948B-1728B52AA6E4}">
                <adec:decorative xmlns:adec="http://schemas.microsoft.com/office/drawing/2017/decorative" val="1"/>
              </a:ext>
            </a:extLst>
          </p:cNvPr>
          <p:cNvSpPr/>
          <p:nvPr userDrawn="1"/>
        </p:nvSpPr>
        <p:spPr>
          <a:xfrm rot="16200000">
            <a:off x="6045016"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47B2BF2-C193-18BC-3798-C9611C4182C4}"/>
              </a:ext>
              <a:ext uri="{C183D7F6-B498-43B3-948B-1728B52AA6E4}">
                <adec:decorative xmlns:adec="http://schemas.microsoft.com/office/drawing/2017/decorative" val="1"/>
              </a:ext>
            </a:extLst>
          </p:cNvPr>
          <p:cNvSpPr/>
          <p:nvPr userDrawn="1"/>
        </p:nvSpPr>
        <p:spPr>
          <a:xfrm rot="16200000">
            <a:off x="8264631" y="4056839"/>
            <a:ext cx="81643" cy="261257"/>
          </a:xfrm>
          <a:prstGeom prst="rect">
            <a:avLst/>
          </a:prstGeom>
          <a:solidFill>
            <a:srgbClr val="F5C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8E087E-B71E-C8CE-2C40-B3EACA40D29C}"/>
              </a:ext>
              <a:ext uri="{C183D7F6-B498-43B3-948B-1728B52AA6E4}">
                <adec:decorative xmlns:adec="http://schemas.microsoft.com/office/drawing/2017/decorative" val="1"/>
              </a:ext>
            </a:extLst>
          </p:cNvPr>
          <p:cNvSpPr/>
          <p:nvPr userDrawn="1"/>
        </p:nvSpPr>
        <p:spPr>
          <a:xfrm rot="16200000">
            <a:off x="10475505" y="4056839"/>
            <a:ext cx="81643" cy="26125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51">
            <a:extLst>
              <a:ext uri="{FF2B5EF4-FFF2-40B4-BE49-F238E27FC236}">
                <a16:creationId xmlns:a16="http://schemas.microsoft.com/office/drawing/2014/main" id="{9FBDF935-4925-03EC-CBC9-1EBA90DF849B}"/>
              </a:ext>
            </a:extLst>
          </p:cNvPr>
          <p:cNvSpPr>
            <a:spLocks noGrp="1"/>
          </p:cNvSpPr>
          <p:nvPr>
            <p:ph type="body" sz="quarter" idx="18" hasCustomPrompt="1"/>
          </p:nvPr>
        </p:nvSpPr>
        <p:spPr>
          <a:xfrm>
            <a:off x="685338"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7" name="Text Placeholder 51">
            <a:extLst>
              <a:ext uri="{FF2B5EF4-FFF2-40B4-BE49-F238E27FC236}">
                <a16:creationId xmlns:a16="http://schemas.microsoft.com/office/drawing/2014/main" id="{9BB76AA7-442D-54A7-D075-C67F47438963}"/>
              </a:ext>
            </a:extLst>
          </p:cNvPr>
          <p:cNvSpPr>
            <a:spLocks noGrp="1"/>
          </p:cNvSpPr>
          <p:nvPr>
            <p:ph type="body" sz="quarter" idx="19" hasCustomPrompt="1"/>
          </p:nvPr>
        </p:nvSpPr>
        <p:spPr>
          <a:xfrm>
            <a:off x="2900911"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8" name="Text Placeholder 51">
            <a:extLst>
              <a:ext uri="{FF2B5EF4-FFF2-40B4-BE49-F238E27FC236}">
                <a16:creationId xmlns:a16="http://schemas.microsoft.com/office/drawing/2014/main" id="{9E419856-1586-F2D8-A1B4-F67FEE9839DF}"/>
              </a:ext>
            </a:extLst>
          </p:cNvPr>
          <p:cNvSpPr>
            <a:spLocks noGrp="1"/>
          </p:cNvSpPr>
          <p:nvPr>
            <p:ph type="body" sz="quarter" idx="20" hasCustomPrompt="1"/>
          </p:nvPr>
        </p:nvSpPr>
        <p:spPr>
          <a:xfrm>
            <a:off x="5116484"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39" name="Text Placeholder 51">
            <a:extLst>
              <a:ext uri="{FF2B5EF4-FFF2-40B4-BE49-F238E27FC236}">
                <a16:creationId xmlns:a16="http://schemas.microsoft.com/office/drawing/2014/main" id="{AED74DD2-EAE3-76BF-56B9-C04FCED1F2DB}"/>
              </a:ext>
            </a:extLst>
          </p:cNvPr>
          <p:cNvSpPr>
            <a:spLocks noGrp="1"/>
          </p:cNvSpPr>
          <p:nvPr>
            <p:ph type="body" sz="quarter" idx="21" hasCustomPrompt="1"/>
          </p:nvPr>
        </p:nvSpPr>
        <p:spPr>
          <a:xfrm>
            <a:off x="7332057"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
        <p:nvSpPr>
          <p:cNvPr id="40" name="Text Placeholder 51">
            <a:extLst>
              <a:ext uri="{FF2B5EF4-FFF2-40B4-BE49-F238E27FC236}">
                <a16:creationId xmlns:a16="http://schemas.microsoft.com/office/drawing/2014/main" id="{0A39AD48-2F98-C0C9-DE08-CED7EBF816B2}"/>
              </a:ext>
            </a:extLst>
          </p:cNvPr>
          <p:cNvSpPr>
            <a:spLocks noGrp="1"/>
          </p:cNvSpPr>
          <p:nvPr>
            <p:ph type="body" sz="quarter" idx="22" hasCustomPrompt="1"/>
          </p:nvPr>
        </p:nvSpPr>
        <p:spPr>
          <a:xfrm>
            <a:off x="9547629" y="4745736"/>
            <a:ext cx="1993392" cy="795528"/>
          </a:xfrm>
          <a:noFill/>
        </p:spPr>
        <p:txBody>
          <a:bodyPr lIns="0" rIns="0" anchor="t" anchorCtr="0">
            <a:normAutofit/>
          </a:bodyPr>
          <a:lstStyle>
            <a:lvl1pPr marL="0" indent="0" algn="ctr">
              <a:spcBef>
                <a:spcPts val="0"/>
              </a:spcBef>
              <a:buNone/>
              <a:defRPr sz="1500"/>
            </a:lvl1pPr>
          </a:lstStyle>
          <a:p>
            <a:pPr lvl="0"/>
            <a:r>
              <a:rPr lang="en-US" dirty="0"/>
              <a:t>Click to add text</a:t>
            </a:r>
          </a:p>
        </p:txBody>
      </p:sp>
    </p:spTree>
    <p:extLst>
      <p:ext uri="{BB962C8B-B14F-4D97-AF65-F5344CB8AC3E}">
        <p14:creationId xmlns:p14="http://schemas.microsoft.com/office/powerpoint/2010/main" val="185033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3986784" y="701702"/>
            <a:ext cx="7439243" cy="1309978"/>
          </a:xfrm>
        </p:spPr>
        <p:txBody>
          <a:bodyPr>
            <a:noAutofit/>
          </a:bodyPr>
          <a:lstStyle>
            <a:lvl1pPr algn="l">
              <a:lnSpc>
                <a:spcPct val="100000"/>
              </a:lnSpc>
              <a:defRPr/>
            </a:lvl1pPr>
          </a:lstStyle>
          <a:p>
            <a:r>
              <a:rPr lang="en-US" dirty="0"/>
              <a:t>Click to add title</a:t>
            </a:r>
          </a:p>
        </p:txBody>
      </p:sp>
      <p:sp>
        <p:nvSpPr>
          <p:cNvPr id="9" name="Slide Number Placeholder 8"/>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3" name="Text Placeholder 2"/>
          <p:cNvSpPr>
            <a:spLocks noGrp="1"/>
          </p:cNvSpPr>
          <p:nvPr>
            <p:ph type="body" idx="1" hasCustomPrompt="1"/>
          </p:nvPr>
        </p:nvSpPr>
        <p:spPr>
          <a:xfrm>
            <a:off x="3986784" y="2071314"/>
            <a:ext cx="3813048" cy="730504"/>
          </a:xfrm>
        </p:spPr>
        <p:txBody>
          <a:bodyPr anchor="ctr" anchorCtr="0">
            <a:noAutofit/>
          </a:bodyPr>
          <a:lstStyle>
            <a:lvl1pPr marL="0" indent="0">
              <a:spcBef>
                <a:spcPts val="0"/>
              </a:spcBef>
              <a:buNone/>
              <a:defRPr sz="1800" b="0" cap="all" baseline="0">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p:cNvSpPr>
            <a:spLocks noGrp="1"/>
          </p:cNvSpPr>
          <p:nvPr>
            <p:ph sz="half" idx="2" hasCustomPrompt="1"/>
          </p:nvPr>
        </p:nvSpPr>
        <p:spPr>
          <a:xfrm>
            <a:off x="3986784" y="2877312"/>
            <a:ext cx="3803992"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7857877" y="2071314"/>
            <a:ext cx="3568150" cy="730504"/>
          </a:xfrm>
        </p:spPr>
        <p:txBody>
          <a:bodyPr anchor="ctr" anchorCtr="0">
            <a:noAutofit/>
          </a:bodyPr>
          <a:lstStyle>
            <a:lvl1pPr marL="0" indent="0">
              <a:spcBef>
                <a:spcPts val="0"/>
              </a:spcBef>
              <a:buNone/>
              <a:defRPr sz="1800" b="0" cap="all" baseline="0">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 name="Content Placeholder 5"/>
          <p:cNvSpPr>
            <a:spLocks noGrp="1"/>
          </p:cNvSpPr>
          <p:nvPr>
            <p:ph sz="quarter" idx="4" hasCustomPrompt="1"/>
          </p:nvPr>
        </p:nvSpPr>
        <p:spPr>
          <a:xfrm>
            <a:off x="7857877" y="2877312"/>
            <a:ext cx="3568150" cy="3684588"/>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1031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5A0A-815D-3414-088B-C041E6742DBE}"/>
              </a:ext>
            </a:extLst>
          </p:cNvPr>
          <p:cNvSpPr>
            <a:spLocks noGrp="1"/>
          </p:cNvSpPr>
          <p:nvPr>
            <p:ph type="title" hasCustomPrompt="1"/>
          </p:nvPr>
        </p:nvSpPr>
        <p:spPr>
          <a:xfrm>
            <a:off x="758952" y="741458"/>
            <a:ext cx="10671048" cy="1459858"/>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317B5E29-6335-83BC-FA01-FAE422D2658B}"/>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536476D1-B61A-E9FD-E266-768B405CC30B}"/>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64" name="Picture Placeholder 62">
            <a:extLst>
              <a:ext uri="{FF2B5EF4-FFF2-40B4-BE49-F238E27FC236}">
                <a16:creationId xmlns:a16="http://schemas.microsoft.com/office/drawing/2014/main" id="{2F18FBB7-2D21-7954-1324-C7D3BFE5C85D}"/>
              </a:ext>
            </a:extLst>
          </p:cNvPr>
          <p:cNvSpPr>
            <a:spLocks noGrp="1" noChangeAspect="1"/>
          </p:cNvSpPr>
          <p:nvPr>
            <p:ph type="pic" sz="quarter" idx="23" hasCustomPrompt="1"/>
          </p:nvPr>
        </p:nvSpPr>
        <p:spPr>
          <a:xfrm>
            <a:off x="1911096" y="2407653"/>
            <a:ext cx="932688" cy="932688"/>
          </a:xfrm>
          <a:prstGeom prst="ellipse">
            <a:avLst/>
          </a:prstGeom>
          <a:solidFill>
            <a:schemeClr val="accent3"/>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46" name="Text Placeholder 2">
            <a:extLst>
              <a:ext uri="{FF2B5EF4-FFF2-40B4-BE49-F238E27FC236}">
                <a16:creationId xmlns:a16="http://schemas.microsoft.com/office/drawing/2014/main" id="{C025625F-8274-840F-6DD8-D36687CB8F7E}"/>
              </a:ext>
            </a:extLst>
          </p:cNvPr>
          <p:cNvSpPr>
            <a:spLocks noGrp="1"/>
          </p:cNvSpPr>
          <p:nvPr>
            <p:ph type="body" idx="1" hasCustomPrompt="1"/>
          </p:nvPr>
        </p:nvSpPr>
        <p:spPr>
          <a:xfrm>
            <a:off x="713232" y="2885439"/>
            <a:ext cx="3328416" cy="356386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6845 h 3563861"/>
              <a:gd name="connsiteX1" fmla="*/ 1191768 w 3328416"/>
              <a:gd name="connsiteY1" fmla="*/ 0 h 3563861"/>
              <a:gd name="connsiteX2" fmla="*/ 3328416 w 3328416"/>
              <a:gd name="connsiteY2" fmla="*/ 6845 h 3563861"/>
              <a:gd name="connsiteX3" fmla="*/ 3328416 w 3328416"/>
              <a:gd name="connsiteY3" fmla="*/ 3563861 h 3563861"/>
              <a:gd name="connsiteX4" fmla="*/ 0 w 3328416"/>
              <a:gd name="connsiteY4" fmla="*/ 3563861 h 3563861"/>
              <a:gd name="connsiteX5" fmla="*/ 0 w 3328416"/>
              <a:gd name="connsiteY5"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2126488 w 3328416"/>
              <a:gd name="connsiteY2" fmla="*/ 1 h 3563861"/>
              <a:gd name="connsiteX3" fmla="*/ 3328416 w 3328416"/>
              <a:gd name="connsiteY3" fmla="*/ 6845 h 3563861"/>
              <a:gd name="connsiteX4" fmla="*/ 3328416 w 3328416"/>
              <a:gd name="connsiteY4" fmla="*/ 3563861 h 3563861"/>
              <a:gd name="connsiteX5" fmla="*/ 0 w 3328416"/>
              <a:gd name="connsiteY5" fmla="*/ 3563861 h 3563861"/>
              <a:gd name="connsiteX6" fmla="*/ 0 w 3328416"/>
              <a:gd name="connsiteY6"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 name="connsiteX0" fmla="*/ 0 w 3328416"/>
              <a:gd name="connsiteY0" fmla="*/ 6845 h 3563861"/>
              <a:gd name="connsiteX1" fmla="*/ 1191768 w 3328416"/>
              <a:gd name="connsiteY1" fmla="*/ 0 h 3563861"/>
              <a:gd name="connsiteX2" fmla="*/ 1679448 w 3328416"/>
              <a:gd name="connsiteY2" fmla="*/ 452121 h 3563861"/>
              <a:gd name="connsiteX3" fmla="*/ 2126488 w 3328416"/>
              <a:gd name="connsiteY3" fmla="*/ 1 h 3563861"/>
              <a:gd name="connsiteX4" fmla="*/ 3328416 w 3328416"/>
              <a:gd name="connsiteY4" fmla="*/ 6845 h 3563861"/>
              <a:gd name="connsiteX5" fmla="*/ 3328416 w 3328416"/>
              <a:gd name="connsiteY5" fmla="*/ 3563861 h 3563861"/>
              <a:gd name="connsiteX6" fmla="*/ 0 w 3328416"/>
              <a:gd name="connsiteY6" fmla="*/ 3563861 h 3563861"/>
              <a:gd name="connsiteX7" fmla="*/ 0 w 3328416"/>
              <a:gd name="connsiteY7" fmla="*/ 6845 h 3563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63861">
                <a:moveTo>
                  <a:pt x="0" y="6845"/>
                </a:moveTo>
                <a:lnTo>
                  <a:pt x="1191768" y="0"/>
                </a:lnTo>
                <a:cubicBezTo>
                  <a:pt x="1278636" y="383458"/>
                  <a:pt x="1523661" y="452121"/>
                  <a:pt x="1679448" y="452121"/>
                </a:cubicBezTo>
                <a:cubicBezTo>
                  <a:pt x="1835235" y="452121"/>
                  <a:pt x="2146300" y="265349"/>
                  <a:pt x="2126488" y="1"/>
                </a:cubicBezTo>
                <a:lnTo>
                  <a:pt x="3328416" y="6845"/>
                </a:lnTo>
                <a:lnTo>
                  <a:pt x="3328416" y="3563861"/>
                </a:lnTo>
                <a:lnTo>
                  <a:pt x="0" y="3563861"/>
                </a:lnTo>
                <a:lnTo>
                  <a:pt x="0" y="6845"/>
                </a:lnTo>
                <a:close/>
              </a:path>
            </a:pathLst>
          </a:custGeom>
          <a:noFill/>
          <a:ln w="12700">
            <a:solidFill>
              <a:schemeClr val="accent3"/>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2" name="Text Placeholder 51">
            <a:extLst>
              <a:ext uri="{FF2B5EF4-FFF2-40B4-BE49-F238E27FC236}">
                <a16:creationId xmlns:a16="http://schemas.microsoft.com/office/drawing/2014/main" id="{2EF54C35-5F8E-4E0A-AB4D-97E38121910A}"/>
              </a:ext>
            </a:extLst>
          </p:cNvPr>
          <p:cNvSpPr>
            <a:spLocks noGrp="1"/>
          </p:cNvSpPr>
          <p:nvPr>
            <p:ph type="body" sz="quarter" idx="18" hasCustomPrompt="1"/>
          </p:nvPr>
        </p:nvSpPr>
        <p:spPr>
          <a:xfrm>
            <a:off x="992124"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66" name="Picture Placeholder 62">
            <a:extLst>
              <a:ext uri="{FF2B5EF4-FFF2-40B4-BE49-F238E27FC236}">
                <a16:creationId xmlns:a16="http://schemas.microsoft.com/office/drawing/2014/main" id="{139354A0-F5DF-3AC5-5E8B-A41146C26F3C}"/>
              </a:ext>
            </a:extLst>
          </p:cNvPr>
          <p:cNvSpPr>
            <a:spLocks noGrp="1" noChangeAspect="1"/>
          </p:cNvSpPr>
          <p:nvPr>
            <p:ph type="pic" sz="quarter" idx="25" hasCustomPrompt="1"/>
          </p:nvPr>
        </p:nvSpPr>
        <p:spPr>
          <a:xfrm>
            <a:off x="5641848" y="2407653"/>
            <a:ext cx="932688" cy="932688"/>
          </a:xfrm>
          <a:prstGeom prst="ellipse">
            <a:avLst/>
          </a:prstGeom>
          <a:solidFill>
            <a:schemeClr val="accent1"/>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49" name="Text Placeholder 4">
            <a:extLst>
              <a:ext uri="{FF2B5EF4-FFF2-40B4-BE49-F238E27FC236}">
                <a16:creationId xmlns:a16="http://schemas.microsoft.com/office/drawing/2014/main" id="{084A0326-A0B8-1723-B8BA-B015344F2DCE}"/>
              </a:ext>
            </a:extLst>
          </p:cNvPr>
          <p:cNvSpPr>
            <a:spLocks noGrp="1"/>
          </p:cNvSpPr>
          <p:nvPr>
            <p:ph type="body" sz="quarter" idx="15" hasCustomPrompt="1"/>
          </p:nvPr>
        </p:nvSpPr>
        <p:spPr>
          <a:xfrm>
            <a:off x="4443984" y="2890519"/>
            <a:ext cx="3328416" cy="355878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1765 h 3558781"/>
              <a:gd name="connsiteX1" fmla="*/ 1189736 w 3328416"/>
              <a:gd name="connsiteY1" fmla="*/ 0 h 3558781"/>
              <a:gd name="connsiteX2" fmla="*/ 3328416 w 3328416"/>
              <a:gd name="connsiteY2" fmla="*/ 1765 h 3558781"/>
              <a:gd name="connsiteX3" fmla="*/ 3328416 w 3328416"/>
              <a:gd name="connsiteY3" fmla="*/ 3558781 h 3558781"/>
              <a:gd name="connsiteX4" fmla="*/ 0 w 3328416"/>
              <a:gd name="connsiteY4" fmla="*/ 3558781 h 3558781"/>
              <a:gd name="connsiteX5" fmla="*/ 0 w 3328416"/>
              <a:gd name="connsiteY5" fmla="*/ 1765 h 3558781"/>
              <a:gd name="connsiteX0" fmla="*/ 0 w 3328416"/>
              <a:gd name="connsiteY0" fmla="*/ 1765 h 3558781"/>
              <a:gd name="connsiteX1" fmla="*/ 1189736 w 3328416"/>
              <a:gd name="connsiteY1" fmla="*/ 0 h 3558781"/>
              <a:gd name="connsiteX2" fmla="*/ 2134616 w 3328416"/>
              <a:gd name="connsiteY2" fmla="*/ 1 h 3558781"/>
              <a:gd name="connsiteX3" fmla="*/ 3328416 w 3328416"/>
              <a:gd name="connsiteY3" fmla="*/ 1765 h 3558781"/>
              <a:gd name="connsiteX4" fmla="*/ 3328416 w 3328416"/>
              <a:gd name="connsiteY4" fmla="*/ 3558781 h 3558781"/>
              <a:gd name="connsiteX5" fmla="*/ 0 w 3328416"/>
              <a:gd name="connsiteY5" fmla="*/ 3558781 h 3558781"/>
              <a:gd name="connsiteX6" fmla="*/ 0 w 3328416"/>
              <a:gd name="connsiteY6" fmla="*/ 1765 h 3558781"/>
              <a:gd name="connsiteX0" fmla="*/ 0 w 3328416"/>
              <a:gd name="connsiteY0" fmla="*/ 1765 h 3558781"/>
              <a:gd name="connsiteX1" fmla="*/ 1189736 w 3328416"/>
              <a:gd name="connsiteY1" fmla="*/ 0 h 3558781"/>
              <a:gd name="connsiteX2" fmla="*/ 1672336 w 3328416"/>
              <a:gd name="connsiteY2" fmla="*/ 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7244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 name="connsiteX0" fmla="*/ 0 w 3328416"/>
              <a:gd name="connsiteY0" fmla="*/ 1765 h 3558781"/>
              <a:gd name="connsiteX1" fmla="*/ 1189736 w 3328416"/>
              <a:gd name="connsiteY1" fmla="*/ 0 h 3558781"/>
              <a:gd name="connsiteX2" fmla="*/ 1672336 w 3328416"/>
              <a:gd name="connsiteY2" fmla="*/ 461011 h 3558781"/>
              <a:gd name="connsiteX3" fmla="*/ 2134616 w 3328416"/>
              <a:gd name="connsiteY3" fmla="*/ 1 h 3558781"/>
              <a:gd name="connsiteX4" fmla="*/ 3328416 w 3328416"/>
              <a:gd name="connsiteY4" fmla="*/ 1765 h 3558781"/>
              <a:gd name="connsiteX5" fmla="*/ 3328416 w 3328416"/>
              <a:gd name="connsiteY5" fmla="*/ 3558781 h 3558781"/>
              <a:gd name="connsiteX6" fmla="*/ 0 w 3328416"/>
              <a:gd name="connsiteY6" fmla="*/ 3558781 h 3558781"/>
              <a:gd name="connsiteX7" fmla="*/ 0 w 3328416"/>
              <a:gd name="connsiteY7" fmla="*/ 1765 h 3558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58781">
                <a:moveTo>
                  <a:pt x="0" y="1765"/>
                </a:moveTo>
                <a:lnTo>
                  <a:pt x="1189736" y="0"/>
                </a:lnTo>
                <a:cubicBezTo>
                  <a:pt x="1213443" y="191770"/>
                  <a:pt x="1332399" y="417831"/>
                  <a:pt x="1672336" y="461011"/>
                </a:cubicBezTo>
                <a:cubicBezTo>
                  <a:pt x="2024549" y="425451"/>
                  <a:pt x="2136733" y="127001"/>
                  <a:pt x="2134616" y="1"/>
                </a:cubicBezTo>
                <a:lnTo>
                  <a:pt x="3328416" y="1765"/>
                </a:lnTo>
                <a:lnTo>
                  <a:pt x="3328416" y="3558781"/>
                </a:lnTo>
                <a:lnTo>
                  <a:pt x="0" y="3558781"/>
                </a:lnTo>
                <a:lnTo>
                  <a:pt x="0" y="1765"/>
                </a:lnTo>
                <a:close/>
              </a:path>
            </a:pathLst>
          </a:custGeom>
          <a:noFill/>
          <a:ln w="12700">
            <a:solidFill>
              <a:schemeClr val="accent1"/>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0" name="Text Placeholder 51">
            <a:extLst>
              <a:ext uri="{FF2B5EF4-FFF2-40B4-BE49-F238E27FC236}">
                <a16:creationId xmlns:a16="http://schemas.microsoft.com/office/drawing/2014/main" id="{E9730E82-F317-686A-8777-D81705BCC706}"/>
              </a:ext>
            </a:extLst>
          </p:cNvPr>
          <p:cNvSpPr>
            <a:spLocks noGrp="1"/>
          </p:cNvSpPr>
          <p:nvPr>
            <p:ph type="body" sz="quarter" idx="21" hasCustomPrompt="1"/>
          </p:nvPr>
        </p:nvSpPr>
        <p:spPr>
          <a:xfrm>
            <a:off x="4722876"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65" name="Picture Placeholder 62">
            <a:extLst>
              <a:ext uri="{FF2B5EF4-FFF2-40B4-BE49-F238E27FC236}">
                <a16:creationId xmlns:a16="http://schemas.microsoft.com/office/drawing/2014/main" id="{D5BF3A8A-72F1-392E-855B-5B36E244A7FD}"/>
              </a:ext>
            </a:extLst>
          </p:cNvPr>
          <p:cNvSpPr>
            <a:spLocks noGrp="1" noChangeAspect="1"/>
          </p:cNvSpPr>
          <p:nvPr>
            <p:ph type="pic" sz="quarter" idx="24" hasCustomPrompt="1"/>
          </p:nvPr>
        </p:nvSpPr>
        <p:spPr>
          <a:xfrm>
            <a:off x="9290304" y="2407653"/>
            <a:ext cx="932688" cy="932688"/>
          </a:xfrm>
          <a:prstGeom prst="ellipse">
            <a:avLst/>
          </a:prstGeom>
          <a:solidFill>
            <a:schemeClr val="accent4"/>
          </a:solidFill>
        </p:spPr>
        <p:txBody>
          <a:bodyPr lIns="91440" tIns="0" rIns="91440" bIns="0" anchor="t" anchorCtr="0">
            <a:noAutofit/>
          </a:bodyPr>
          <a:lstStyle>
            <a:lvl1pPr marL="0" indent="0" algn="ctr">
              <a:lnSpc>
                <a:spcPct val="80000"/>
              </a:lnSpc>
              <a:spcBef>
                <a:spcPts val="0"/>
              </a:spcBef>
              <a:buNone/>
              <a:defRPr sz="900"/>
            </a:lvl1pPr>
          </a:lstStyle>
          <a:p>
            <a:pPr lvl="0"/>
            <a:r>
              <a:rPr lang="en-US" dirty="0"/>
              <a:t>Picture</a:t>
            </a:r>
          </a:p>
        </p:txBody>
      </p:sp>
      <p:sp>
        <p:nvSpPr>
          <p:cNvPr id="50" name="Text Placeholder 4">
            <a:extLst>
              <a:ext uri="{FF2B5EF4-FFF2-40B4-BE49-F238E27FC236}">
                <a16:creationId xmlns:a16="http://schemas.microsoft.com/office/drawing/2014/main" id="{0E3B57F3-1903-446F-D989-D6CA342D0861}"/>
              </a:ext>
            </a:extLst>
          </p:cNvPr>
          <p:cNvSpPr>
            <a:spLocks noGrp="1"/>
          </p:cNvSpPr>
          <p:nvPr>
            <p:ph type="body" sz="quarter" idx="17" hasCustomPrompt="1"/>
          </p:nvPr>
        </p:nvSpPr>
        <p:spPr>
          <a:xfrm>
            <a:off x="8092440" y="2891789"/>
            <a:ext cx="3328416" cy="3557511"/>
          </a:xfrm>
          <a:custGeom>
            <a:avLst/>
            <a:gdLst>
              <a:gd name="connsiteX0" fmla="*/ 0 w 3328416"/>
              <a:gd name="connsiteY0" fmla="*/ 0 h 3557016"/>
              <a:gd name="connsiteX1" fmla="*/ 3328416 w 3328416"/>
              <a:gd name="connsiteY1" fmla="*/ 0 h 3557016"/>
              <a:gd name="connsiteX2" fmla="*/ 3328416 w 3328416"/>
              <a:gd name="connsiteY2" fmla="*/ 3557016 h 3557016"/>
              <a:gd name="connsiteX3" fmla="*/ 0 w 3328416"/>
              <a:gd name="connsiteY3" fmla="*/ 3557016 h 3557016"/>
              <a:gd name="connsiteX4" fmla="*/ 0 w 3328416"/>
              <a:gd name="connsiteY4" fmla="*/ 0 h 3557016"/>
              <a:gd name="connsiteX0" fmla="*/ 0 w 3328416"/>
              <a:gd name="connsiteY0" fmla="*/ 495 h 3557511"/>
              <a:gd name="connsiteX1" fmla="*/ 1184910 w 3328416"/>
              <a:gd name="connsiteY1" fmla="*/ 0 h 3557511"/>
              <a:gd name="connsiteX2" fmla="*/ 3328416 w 3328416"/>
              <a:gd name="connsiteY2" fmla="*/ 495 h 3557511"/>
              <a:gd name="connsiteX3" fmla="*/ 3328416 w 3328416"/>
              <a:gd name="connsiteY3" fmla="*/ 3557511 h 3557511"/>
              <a:gd name="connsiteX4" fmla="*/ 0 w 3328416"/>
              <a:gd name="connsiteY4" fmla="*/ 3557511 h 3557511"/>
              <a:gd name="connsiteX5" fmla="*/ 0 w 3328416"/>
              <a:gd name="connsiteY5" fmla="*/ 495 h 3557511"/>
              <a:gd name="connsiteX0" fmla="*/ 0 w 3328416"/>
              <a:gd name="connsiteY0" fmla="*/ 495 h 3557511"/>
              <a:gd name="connsiteX1" fmla="*/ 1184910 w 3328416"/>
              <a:gd name="connsiteY1" fmla="*/ 0 h 3557511"/>
              <a:gd name="connsiteX2" fmla="*/ 2133600 w 3328416"/>
              <a:gd name="connsiteY2" fmla="*/ 1 h 3557511"/>
              <a:gd name="connsiteX3" fmla="*/ 3328416 w 3328416"/>
              <a:gd name="connsiteY3" fmla="*/ 495 h 3557511"/>
              <a:gd name="connsiteX4" fmla="*/ 3328416 w 3328416"/>
              <a:gd name="connsiteY4" fmla="*/ 3557511 h 3557511"/>
              <a:gd name="connsiteX5" fmla="*/ 0 w 3328416"/>
              <a:gd name="connsiteY5" fmla="*/ 3557511 h 3557511"/>
              <a:gd name="connsiteX6" fmla="*/ 0 w 3328416"/>
              <a:gd name="connsiteY6" fmla="*/ 495 h 3557511"/>
              <a:gd name="connsiteX0" fmla="*/ 0 w 3328416"/>
              <a:gd name="connsiteY0" fmla="*/ 495 h 3557511"/>
              <a:gd name="connsiteX1" fmla="*/ 1184910 w 3328416"/>
              <a:gd name="connsiteY1" fmla="*/ 0 h 3557511"/>
              <a:gd name="connsiteX2" fmla="*/ 1642110 w 3328416"/>
              <a:gd name="connsiteY2" fmla="*/ 47625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 name="connsiteX0" fmla="*/ 0 w 3328416"/>
              <a:gd name="connsiteY0" fmla="*/ 495 h 3557511"/>
              <a:gd name="connsiteX1" fmla="*/ 1184910 w 3328416"/>
              <a:gd name="connsiteY1" fmla="*/ 0 h 3557511"/>
              <a:gd name="connsiteX2" fmla="*/ 1672590 w 3328416"/>
              <a:gd name="connsiteY2" fmla="*/ 457201 h 3557511"/>
              <a:gd name="connsiteX3" fmla="*/ 2133600 w 3328416"/>
              <a:gd name="connsiteY3" fmla="*/ 1 h 3557511"/>
              <a:gd name="connsiteX4" fmla="*/ 3328416 w 3328416"/>
              <a:gd name="connsiteY4" fmla="*/ 495 h 3557511"/>
              <a:gd name="connsiteX5" fmla="*/ 3328416 w 3328416"/>
              <a:gd name="connsiteY5" fmla="*/ 3557511 h 3557511"/>
              <a:gd name="connsiteX6" fmla="*/ 0 w 3328416"/>
              <a:gd name="connsiteY6" fmla="*/ 3557511 h 3557511"/>
              <a:gd name="connsiteX7" fmla="*/ 0 w 3328416"/>
              <a:gd name="connsiteY7" fmla="*/ 495 h 355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8416" h="3557511">
                <a:moveTo>
                  <a:pt x="0" y="495"/>
                </a:moveTo>
                <a:lnTo>
                  <a:pt x="1184910" y="0"/>
                </a:lnTo>
                <a:cubicBezTo>
                  <a:pt x="1215390" y="266700"/>
                  <a:pt x="1375410" y="415291"/>
                  <a:pt x="1672590" y="457201"/>
                </a:cubicBezTo>
                <a:cubicBezTo>
                  <a:pt x="2032000" y="411481"/>
                  <a:pt x="2098040" y="179071"/>
                  <a:pt x="2133600" y="1"/>
                </a:cubicBezTo>
                <a:lnTo>
                  <a:pt x="3328416" y="495"/>
                </a:lnTo>
                <a:lnTo>
                  <a:pt x="3328416" y="3557511"/>
                </a:lnTo>
                <a:lnTo>
                  <a:pt x="0" y="3557511"/>
                </a:lnTo>
                <a:lnTo>
                  <a:pt x="0" y="495"/>
                </a:lnTo>
                <a:close/>
              </a:path>
            </a:pathLst>
          </a:custGeom>
          <a:noFill/>
          <a:ln w="12700">
            <a:solidFill>
              <a:schemeClr val="accent4"/>
            </a:solidFill>
          </a:ln>
        </p:spPr>
        <p:txBody>
          <a:bodyPr tIns="685800" anchor="t">
            <a:noAutofit/>
          </a:bodyPr>
          <a:lstStyle>
            <a:lvl1pPr marL="0" indent="0" algn="ctr">
              <a:lnSpc>
                <a:spcPct val="100000"/>
              </a:lnSpc>
              <a:spcBef>
                <a:spcPts val="0"/>
              </a:spcBef>
              <a:buNone/>
              <a:defRPr sz="1800" b="1" cap="all" spc="0" baseline="0">
                <a:solidFill>
                  <a:schemeClr val="accent6"/>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61" name="Text Placeholder 51">
            <a:extLst>
              <a:ext uri="{FF2B5EF4-FFF2-40B4-BE49-F238E27FC236}">
                <a16:creationId xmlns:a16="http://schemas.microsoft.com/office/drawing/2014/main" id="{2AED5DDC-3165-FA12-0310-E3545223E292}"/>
              </a:ext>
            </a:extLst>
          </p:cNvPr>
          <p:cNvSpPr>
            <a:spLocks noGrp="1"/>
          </p:cNvSpPr>
          <p:nvPr>
            <p:ph type="body" sz="quarter" idx="22" hasCustomPrompt="1"/>
          </p:nvPr>
        </p:nvSpPr>
        <p:spPr>
          <a:xfrm>
            <a:off x="8371332" y="4099293"/>
            <a:ext cx="2770632" cy="2206752"/>
          </a:xfrm>
          <a:noFill/>
        </p:spPr>
        <p:txBody>
          <a:bodyPr lIns="91440" rIns="91440" anchor="t">
            <a:normAutofit/>
          </a:bodyPr>
          <a:lstStyle>
            <a:lvl1pPr marL="347472" indent="-347472" algn="l">
              <a:spcBef>
                <a:spcPts val="360"/>
              </a:spcBef>
              <a:buFont typeface="Arial" panose="020B0604020202020204" pitchFamily="34" charset="0"/>
              <a:buChar char="•"/>
              <a:defRPr sz="1500"/>
            </a:lvl1pPr>
          </a:lstStyle>
          <a:p>
            <a:pPr lvl="0"/>
            <a:r>
              <a:rPr lang="en-US" dirty="0"/>
              <a:t>Click to add text</a:t>
            </a:r>
          </a:p>
        </p:txBody>
      </p:sp>
      <p:sp>
        <p:nvSpPr>
          <p:cNvPr id="3" name="Oval 2">
            <a:extLst>
              <a:ext uri="{FF2B5EF4-FFF2-40B4-BE49-F238E27FC236}">
                <a16:creationId xmlns:a16="http://schemas.microsoft.com/office/drawing/2014/main" id="{44CA3ED5-BEA8-79A4-A782-B2CDF23DA49B}"/>
              </a:ext>
            </a:extLst>
          </p:cNvPr>
          <p:cNvSpPr>
            <a:spLocks noChangeAspect="1"/>
          </p:cNvSpPr>
          <p:nvPr userDrawn="1"/>
        </p:nvSpPr>
        <p:spPr>
          <a:xfrm>
            <a:off x="1911096" y="2409684"/>
            <a:ext cx="932688" cy="932688"/>
          </a:xfrm>
          <a:prstGeom prst="ellipse">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1578A295-1123-7741-FF14-7A34BF88FADA}"/>
              </a:ext>
            </a:extLst>
          </p:cNvPr>
          <p:cNvSpPr>
            <a:spLocks noChangeAspect="1"/>
          </p:cNvSpPr>
          <p:nvPr userDrawn="1"/>
        </p:nvSpPr>
        <p:spPr>
          <a:xfrm>
            <a:off x="5642356" y="2407653"/>
            <a:ext cx="932688" cy="932688"/>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8CFDE8A-AB48-8603-AAE2-E2C68488105C}"/>
              </a:ext>
            </a:extLst>
          </p:cNvPr>
          <p:cNvSpPr>
            <a:spLocks noChangeAspect="1"/>
          </p:cNvSpPr>
          <p:nvPr userDrawn="1"/>
        </p:nvSpPr>
        <p:spPr>
          <a:xfrm>
            <a:off x="9289796" y="2412733"/>
            <a:ext cx="932688" cy="932688"/>
          </a:xfrm>
          <a:prstGeom prst="ellipse">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8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ummary">
    <p:spTree>
      <p:nvGrpSpPr>
        <p:cNvPr id="1" name=""/>
        <p:cNvGrpSpPr/>
        <p:nvPr/>
      </p:nvGrpSpPr>
      <p:grpSpPr>
        <a:xfrm>
          <a:off x="0" y="0"/>
          <a:ext cx="0" cy="0"/>
          <a:chOff x="0" y="0"/>
          <a:chExt cx="0" cy="0"/>
        </a:xfrm>
      </p:grpSpPr>
      <p:sp>
        <p:nvSpPr>
          <p:cNvPr id="24" name="Image 2">
            <a:extLst>
              <a:ext uri="{FF2B5EF4-FFF2-40B4-BE49-F238E27FC236}">
                <a16:creationId xmlns:a16="http://schemas.microsoft.com/office/drawing/2014/main" id="{ABC388A2-FFC7-1A87-02FB-C97B50161FD3}"/>
              </a:ext>
              <a:ext uri="{C183D7F6-B498-43B3-948B-1728B52AA6E4}">
                <adec:decorative xmlns:adec="http://schemas.microsoft.com/office/drawing/2017/decorative" val="1"/>
              </a:ext>
            </a:extLst>
          </p:cNvPr>
          <p:cNvSpPr/>
          <p:nvPr/>
        </p:nvSpPr>
        <p:spPr>
          <a:xfrm>
            <a:off x="8758238" y="-14287"/>
            <a:ext cx="3433763" cy="3452812"/>
          </a:xfrm>
          <a:custGeom>
            <a:avLst/>
            <a:gdLst>
              <a:gd name="connsiteX0" fmla="*/ 3433763 w 3433763"/>
              <a:gd name="connsiteY0" fmla="*/ 0 h 3452812"/>
              <a:gd name="connsiteX1" fmla="*/ 3433763 w 3433763"/>
              <a:gd name="connsiteY1" fmla="*/ 3452813 h 3452812"/>
              <a:gd name="connsiteX2" fmla="*/ 0 w 3433763"/>
              <a:gd name="connsiteY2" fmla="*/ 3452813 h 3452812"/>
              <a:gd name="connsiteX3" fmla="*/ 3433763 w 3433763"/>
              <a:gd name="connsiteY3" fmla="*/ 0 h 3452812"/>
            </a:gdLst>
            <a:ahLst/>
            <a:cxnLst>
              <a:cxn ang="0">
                <a:pos x="connsiteX0" y="connsiteY0"/>
              </a:cxn>
              <a:cxn ang="0">
                <a:pos x="connsiteX1" y="connsiteY1"/>
              </a:cxn>
              <a:cxn ang="0">
                <a:pos x="connsiteX2" y="connsiteY2"/>
              </a:cxn>
              <a:cxn ang="0">
                <a:pos x="connsiteX3" y="connsiteY3"/>
              </a:cxn>
            </a:cxnLst>
            <a:rect l="l" t="t" r="r" b="b"/>
            <a:pathLst>
              <a:path w="3433763" h="3452812">
                <a:moveTo>
                  <a:pt x="3433763" y="0"/>
                </a:moveTo>
                <a:lnTo>
                  <a:pt x="3433763" y="3452813"/>
                </a:lnTo>
                <a:lnTo>
                  <a:pt x="0" y="3452813"/>
                </a:lnTo>
                <a:cubicBezTo>
                  <a:pt x="0" y="1545912"/>
                  <a:pt x="1537383" y="0"/>
                  <a:pt x="3433763" y="0"/>
                </a:cubicBezTo>
                <a:close/>
              </a:path>
            </a:pathLst>
          </a:custGeom>
          <a:solidFill>
            <a:schemeClr val="accent1"/>
          </a:solidFill>
          <a:ln w="4756" cap="flat">
            <a:noFill/>
            <a:prstDash val="solid"/>
            <a:miter/>
          </a:ln>
        </p:spPr>
        <p:txBody>
          <a:bodyPr rtlCol="0" anchor="ctr"/>
          <a:lstStyle/>
          <a:p>
            <a:endParaRPr lang="en-US" dirty="0"/>
          </a:p>
        </p:txBody>
      </p:sp>
      <p:sp>
        <p:nvSpPr>
          <p:cNvPr id="25" name="Image 3">
            <a:extLst>
              <a:ext uri="{FF2B5EF4-FFF2-40B4-BE49-F238E27FC236}">
                <a16:creationId xmlns:a16="http://schemas.microsoft.com/office/drawing/2014/main" id="{D64C4994-B525-F4C0-B74F-D5E8296DFC43}"/>
              </a:ext>
              <a:ext uri="{C183D7F6-B498-43B3-948B-1728B52AA6E4}">
                <adec:decorative xmlns:adec="http://schemas.microsoft.com/office/drawing/2017/decorative" val="1"/>
              </a:ext>
            </a:extLst>
          </p:cNvPr>
          <p:cNvSpPr/>
          <p:nvPr/>
        </p:nvSpPr>
        <p:spPr>
          <a:xfrm>
            <a:off x="8758238" y="3438525"/>
            <a:ext cx="3433763" cy="3433762"/>
          </a:xfrm>
          <a:custGeom>
            <a:avLst/>
            <a:gdLst>
              <a:gd name="connsiteX0" fmla="*/ 0 w 3433763"/>
              <a:gd name="connsiteY0" fmla="*/ 0 h 3433762"/>
              <a:gd name="connsiteX1" fmla="*/ 3433763 w 3433763"/>
              <a:gd name="connsiteY1" fmla="*/ 0 h 3433762"/>
              <a:gd name="connsiteX2" fmla="*/ 3433763 w 3433763"/>
              <a:gd name="connsiteY2" fmla="*/ 3433763 h 3433762"/>
              <a:gd name="connsiteX3" fmla="*/ 0 w 3433763"/>
              <a:gd name="connsiteY3" fmla="*/ 0 h 3433762"/>
            </a:gdLst>
            <a:ahLst/>
            <a:cxnLst>
              <a:cxn ang="0">
                <a:pos x="connsiteX0" y="connsiteY0"/>
              </a:cxn>
              <a:cxn ang="0">
                <a:pos x="connsiteX1" y="connsiteY1"/>
              </a:cxn>
              <a:cxn ang="0">
                <a:pos x="connsiteX2" y="connsiteY2"/>
              </a:cxn>
              <a:cxn ang="0">
                <a:pos x="connsiteX3" y="connsiteY3"/>
              </a:cxn>
            </a:cxnLst>
            <a:rect l="l" t="t" r="r" b="b"/>
            <a:pathLst>
              <a:path w="3433763" h="3433762">
                <a:moveTo>
                  <a:pt x="0" y="0"/>
                </a:moveTo>
                <a:lnTo>
                  <a:pt x="3433763" y="0"/>
                </a:lnTo>
                <a:lnTo>
                  <a:pt x="3433763" y="3433763"/>
                </a:lnTo>
                <a:cubicBezTo>
                  <a:pt x="1537383" y="3433763"/>
                  <a:pt x="0" y="1896380"/>
                  <a:pt x="0" y="0"/>
                </a:cubicBezTo>
                <a:close/>
              </a:path>
            </a:pathLst>
          </a:custGeom>
          <a:solidFill>
            <a:schemeClr val="accent2"/>
          </a:solidFill>
          <a:ln w="4756" cap="flat">
            <a:noFill/>
            <a:prstDash val="solid"/>
            <a:miter/>
          </a:ln>
        </p:spPr>
        <p:txBody>
          <a:bodyPr rtlCol="0" anchor="ct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53" name="Image 7">
            <a:extLst>
              <a:ext uri="{FF2B5EF4-FFF2-40B4-BE49-F238E27FC236}">
                <a16:creationId xmlns:a16="http://schemas.microsoft.com/office/drawing/2014/main" id="{FEA70E9F-C506-413C-11EF-5915A2296643}"/>
              </a:ext>
              <a:ext uri="{C183D7F6-B498-43B3-948B-1728B52AA6E4}">
                <adec:decorative xmlns:adec="http://schemas.microsoft.com/office/drawing/2017/decorative" val="1"/>
              </a:ext>
            </a:extLst>
          </p:cNvPr>
          <p:cNvSpPr/>
          <p:nvPr/>
        </p:nvSpPr>
        <p:spPr>
          <a:xfrm flipV="1">
            <a:off x="-20086" y="4580051"/>
            <a:ext cx="2277948" cy="2277948"/>
          </a:xfrm>
          <a:custGeom>
            <a:avLst/>
            <a:gdLst>
              <a:gd name="connsiteX0" fmla="*/ 0 w 2277948"/>
              <a:gd name="connsiteY0" fmla="*/ 2277948 h 2277948"/>
              <a:gd name="connsiteX1" fmla="*/ 2277948 w 2277948"/>
              <a:gd name="connsiteY1" fmla="*/ 0 h 2277948"/>
              <a:gd name="connsiteX2" fmla="*/ 0 w 2277948"/>
              <a:gd name="connsiteY2" fmla="*/ 0 h 2277948"/>
              <a:gd name="connsiteX3" fmla="*/ 0 w 2277948"/>
              <a:gd name="connsiteY3" fmla="*/ 2277948 h 2277948"/>
            </a:gdLst>
            <a:ahLst/>
            <a:cxnLst>
              <a:cxn ang="0">
                <a:pos x="connsiteX0" y="connsiteY0"/>
              </a:cxn>
              <a:cxn ang="0">
                <a:pos x="connsiteX1" y="connsiteY1"/>
              </a:cxn>
              <a:cxn ang="0">
                <a:pos x="connsiteX2" y="connsiteY2"/>
              </a:cxn>
              <a:cxn ang="0">
                <a:pos x="connsiteX3" y="connsiteY3"/>
              </a:cxn>
            </a:cxnLst>
            <a:rect l="l" t="t" r="r" b="b"/>
            <a:pathLst>
              <a:path w="2277948" h="2277948">
                <a:moveTo>
                  <a:pt x="0" y="2277948"/>
                </a:moveTo>
                <a:cubicBezTo>
                  <a:pt x="1258034" y="2277948"/>
                  <a:pt x="2277948" y="1258034"/>
                  <a:pt x="2277948" y="0"/>
                </a:cubicBezTo>
                <a:lnTo>
                  <a:pt x="0" y="0"/>
                </a:lnTo>
                <a:lnTo>
                  <a:pt x="0" y="2277948"/>
                </a:lnTo>
                <a:close/>
              </a:path>
            </a:pathLst>
          </a:custGeom>
          <a:solidFill>
            <a:schemeClr val="accent4"/>
          </a:solidFill>
          <a:ln w="5083" cap="flat">
            <a:noFill/>
            <a:prstDash val="solid"/>
            <a:miter/>
          </a:ln>
        </p:spPr>
        <p:txBody>
          <a:bodyPr rtlCol="0" anchor="ct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991886" y="3441269"/>
            <a:ext cx="2200114" cy="2200114"/>
          </a:xfrm>
          <a:prstGeom prst="rect">
            <a:avLst/>
          </a:prstGeom>
        </p:spPr>
      </p:pic>
      <p:sp>
        <p:nvSpPr>
          <p:cNvPr id="54" name="Image 2">
            <a:extLst>
              <a:ext uri="{FF2B5EF4-FFF2-40B4-BE49-F238E27FC236}">
                <a16:creationId xmlns:a16="http://schemas.microsoft.com/office/drawing/2014/main" id="{F19C81EC-0322-58A2-C455-6E2C84D1E6E8}"/>
              </a:ext>
              <a:ext uri="{C183D7F6-B498-43B3-948B-1728B52AA6E4}">
                <adec:decorative xmlns:adec="http://schemas.microsoft.com/office/drawing/2017/decorative" val="1"/>
              </a:ext>
            </a:extLst>
          </p:cNvPr>
          <p:cNvSpPr/>
          <p:nvPr/>
        </p:nvSpPr>
        <p:spPr>
          <a:xfrm>
            <a:off x="1707959" y="5667616"/>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2" name="Title 1"/>
          <p:cNvSpPr>
            <a:spLocks noGrp="1"/>
          </p:cNvSpPr>
          <p:nvPr>
            <p:ph type="title" hasCustomPrompt="1"/>
          </p:nvPr>
        </p:nvSpPr>
        <p:spPr>
          <a:xfrm>
            <a:off x="1508760" y="831101"/>
            <a:ext cx="6527800" cy="2628053"/>
          </a:xfrm>
        </p:spPr>
        <p:txBody>
          <a:bodyPr>
            <a:noAutofit/>
          </a:bodyPr>
          <a:lstStyle>
            <a:lvl1pPr algn="l">
              <a:lnSpc>
                <a:spcPct val="100000"/>
              </a:lnSpc>
              <a:defRPr b="1"/>
            </a:lvl1pPr>
          </a:lstStyle>
          <a:p>
            <a:r>
              <a:rPr lang="en-US" dirty="0"/>
              <a:t>Click to add title</a:t>
            </a:r>
          </a:p>
        </p:txBody>
      </p:sp>
      <p:sp>
        <p:nvSpPr>
          <p:cNvPr id="4" name="Footer Placeholder 3">
            <a:extLst>
              <a:ext uri="{FF2B5EF4-FFF2-40B4-BE49-F238E27FC236}">
                <a16:creationId xmlns:a16="http://schemas.microsoft.com/office/drawing/2014/main" id="{E1F9FD95-086F-282B-820C-8CDAD4A6EEB6}"/>
              </a:ext>
            </a:extLst>
          </p:cNvPr>
          <p:cNvSpPr>
            <a:spLocks noGrp="1"/>
          </p:cNvSpPr>
          <p:nvPr>
            <p:ph type="ftr" sz="quarter" idx="13"/>
          </p:nvPr>
        </p:nvSpPr>
        <p:spPr/>
        <p:txBody>
          <a:bodyPr/>
          <a:lstStyle>
            <a:lvl1pPr>
              <a:defRPr>
                <a:latin typeface="+mn-lt"/>
              </a:defRPr>
            </a:lvl1pPr>
          </a:lstStyle>
          <a:p>
            <a:r>
              <a:rPr lang="en-US"/>
              <a:t>Presentation title</a:t>
            </a:r>
            <a:endParaRPr lang="en-US" dirty="0"/>
          </a:p>
        </p:txBody>
      </p:sp>
      <p:sp>
        <p:nvSpPr>
          <p:cNvPr id="6" name="Slide Number Placeholder 5"/>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idx="1" hasCustomPrompt="1"/>
          </p:nvPr>
        </p:nvSpPr>
        <p:spPr>
          <a:xfrm>
            <a:off x="1508760" y="3556431"/>
            <a:ext cx="6527800" cy="1893217"/>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485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38626" y="13142"/>
            <a:ext cx="4653374" cy="6831717"/>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37234" y="-25041"/>
            <a:ext cx="3432191" cy="3432191"/>
          </a:xfrm>
          <a:prstGeom prst="rect">
            <a:avLst/>
          </a:prstGeom>
        </p:spPr>
      </p:pic>
      <p:sp>
        <p:nvSpPr>
          <p:cNvPr id="2" name="Title 1"/>
          <p:cNvSpPr>
            <a:spLocks noGrp="1"/>
          </p:cNvSpPr>
          <p:nvPr>
            <p:ph type="ctrTitle" hasCustomPrompt="1"/>
          </p:nvPr>
        </p:nvSpPr>
        <p:spPr>
          <a:xfrm>
            <a:off x="1527048" y="327989"/>
            <a:ext cx="4550664" cy="2453773"/>
          </a:xfrm>
        </p:spPr>
        <p:txBody>
          <a:bodyPr tIns="0" anchor="b" anchorCtr="0">
            <a:noAutofit/>
          </a:bodyPr>
          <a:lstStyle>
            <a:lvl1pPr algn="l">
              <a:defRPr sz="4400"/>
            </a:lvl1pPr>
          </a:lstStyle>
          <a:p>
            <a:r>
              <a:rPr lang="en-US" dirty="0"/>
              <a:t>Click to add title</a:t>
            </a:r>
          </a:p>
        </p:txBody>
      </p:sp>
      <p:sp>
        <p:nvSpPr>
          <p:cNvPr id="3" name="Subtitle 2"/>
          <p:cNvSpPr>
            <a:spLocks noGrp="1"/>
          </p:cNvSpPr>
          <p:nvPr>
            <p:ph type="subTitle" idx="1" hasCustomPrompt="1"/>
          </p:nvPr>
        </p:nvSpPr>
        <p:spPr>
          <a:xfrm>
            <a:off x="1545336" y="2846832"/>
            <a:ext cx="4550664" cy="2314448"/>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Image 0">
            <a:extLst>
              <a:ext uri="{FF2B5EF4-FFF2-40B4-BE49-F238E27FC236}">
                <a16:creationId xmlns:a16="http://schemas.microsoft.com/office/drawing/2014/main" id="{8D5D10FF-3DE5-39CA-FA9A-29A09DC47BF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1" name="Image 1">
            <a:extLst>
              <a:ext uri="{FF2B5EF4-FFF2-40B4-BE49-F238E27FC236}">
                <a16:creationId xmlns:a16="http://schemas.microsoft.com/office/drawing/2014/main" id="{BFA89E6A-8342-AE30-45E0-BC1DFE3276C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13" name="Freeform: Shape 12">
            <a:extLst>
              <a:ext uri="{FF2B5EF4-FFF2-40B4-BE49-F238E27FC236}">
                <a16:creationId xmlns:a16="http://schemas.microsoft.com/office/drawing/2014/main" id="{A08309FA-889A-E2F2-1EDA-F872245F5FDF}"/>
              </a:ext>
              <a:ext uri="{C183D7F6-B498-43B3-948B-1728B52AA6E4}">
                <adec:decorative xmlns:adec="http://schemas.microsoft.com/office/drawing/2017/decorative" val="1"/>
              </a:ext>
            </a:extLst>
          </p:cNvPr>
          <p:cNvSpPr/>
          <p:nvPr userDrawn="1"/>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5" name="Image 5">
            <a:extLst>
              <a:ext uri="{FF2B5EF4-FFF2-40B4-BE49-F238E27FC236}">
                <a16:creationId xmlns:a16="http://schemas.microsoft.com/office/drawing/2014/main" id="{D9D7EB49-4BC9-040F-C4CC-5771C5FB312B}"/>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7" name="Image 6">
            <a:extLst>
              <a:ext uri="{FF2B5EF4-FFF2-40B4-BE49-F238E27FC236}">
                <a16:creationId xmlns:a16="http://schemas.microsoft.com/office/drawing/2014/main" id="{3CE04498-C285-EFB8-340C-1A064078152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8" name="Title 19">
            <a:extLst>
              <a:ext uri="{FF2B5EF4-FFF2-40B4-BE49-F238E27FC236}">
                <a16:creationId xmlns:a16="http://schemas.microsoft.com/office/drawing/2014/main" id="{9CBE0ADC-7FA0-F7E3-96EF-BBACB6A9076E}"/>
              </a:ext>
            </a:extLst>
          </p:cNvPr>
          <p:cNvSpPr>
            <a:spLocks noGrp="1"/>
          </p:cNvSpPr>
          <p:nvPr>
            <p:ph type="title" hasCustomPrompt="1"/>
          </p:nvPr>
        </p:nvSpPr>
        <p:spPr>
          <a:xfrm>
            <a:off x="3685032" y="755374"/>
            <a:ext cx="7740995" cy="1500145"/>
          </a:xfrm>
        </p:spPr>
        <p:txBody>
          <a:bodyPr>
            <a:noAutofit/>
          </a:bodyPr>
          <a:lstStyle>
            <a:lvl1pPr algn="l">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19" name="Content Placeholder 3">
            <a:extLst>
              <a:ext uri="{FF2B5EF4-FFF2-40B4-BE49-F238E27FC236}">
                <a16:creationId xmlns:a16="http://schemas.microsoft.com/office/drawing/2014/main" id="{0F9C0517-D83A-CC55-35B8-B2F990C96D30}"/>
              </a:ext>
            </a:extLst>
          </p:cNvPr>
          <p:cNvSpPr>
            <a:spLocks noGrp="1"/>
          </p:cNvSpPr>
          <p:nvPr>
            <p:ph sz="half" idx="2" hasCustomPrompt="1"/>
          </p:nvPr>
        </p:nvSpPr>
        <p:spPr>
          <a:xfrm>
            <a:off x="3685032" y="2305215"/>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5">
            <a:extLst>
              <a:ext uri="{FF2B5EF4-FFF2-40B4-BE49-F238E27FC236}">
                <a16:creationId xmlns:a16="http://schemas.microsoft.com/office/drawing/2014/main" id="{CF8BFBBE-0EAE-B647-2648-A5FB0094BF6B}"/>
              </a:ext>
            </a:extLst>
          </p:cNvPr>
          <p:cNvSpPr>
            <a:spLocks noGrp="1"/>
          </p:cNvSpPr>
          <p:nvPr>
            <p:ph sz="quarter" idx="4" hasCustomPrompt="1"/>
          </p:nvPr>
        </p:nvSpPr>
        <p:spPr>
          <a:xfrm>
            <a:off x="7684539" y="2305215"/>
            <a:ext cx="3741928" cy="4306380"/>
          </a:xfrm>
        </p:spPr>
        <p:txBody>
          <a:bodyPr lIns="45720" rIns="45720" bIns="45720">
            <a:normAutofit/>
          </a:bodyPr>
          <a:lstStyle>
            <a:lvl1pPr>
              <a:defRPr sz="1500"/>
            </a:lvl1pPr>
            <a:lvl2pPr>
              <a:defRPr sz="1300"/>
            </a:lvl2pPr>
            <a:lvl3pPr>
              <a:defRPr sz="12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508321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lstStyle/>
          <a:p>
            <a:r>
              <a:rPr lang="en-US" dirty="0"/>
              <a:t>Click to add title</a:t>
            </a:r>
          </a:p>
        </p:txBody>
      </p:sp>
      <p:sp>
        <p:nvSpPr>
          <p:cNvPr id="4" name="Footer Placeholder 3"/>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 name="Footer Placeholder 2"/>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70215" y="741458"/>
            <a:ext cx="3932237" cy="1524662"/>
          </a:xfrm>
        </p:spPr>
        <p:txBody>
          <a:bodyPr anchor="b"/>
          <a:lstStyle>
            <a:lvl1pPr>
              <a:lnSpc>
                <a:spcPct val="100000"/>
              </a:lnSpc>
              <a:defRPr sz="3200"/>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70215" y="2301902"/>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1499616" y="89452"/>
            <a:ext cx="5693664" cy="2580596"/>
          </a:xfrm>
        </p:spPr>
        <p:txBody>
          <a:bodyPr>
            <a:noAutofit/>
          </a:bodyPr>
          <a:lstStyle>
            <a:lvl1pPr algn="l">
              <a:lnSpc>
                <a:spcPct val="100000"/>
              </a:lnSpc>
              <a:defRPr/>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1499616" y="2770632"/>
            <a:ext cx="5693664" cy="3122168"/>
          </a:xfrm>
        </p:spPr>
        <p:txBody>
          <a:bodyPr>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333964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3"/>
            <a:ext cx="4011087" cy="1480931"/>
          </a:xfrm>
        </p:spPr>
        <p:txBody>
          <a:bodyPr anchor="b"/>
          <a:lstStyle>
            <a:lvl1pPr>
              <a:lnSpc>
                <a:spcPct val="100000"/>
              </a:lnSpc>
              <a:defRPr sz="3200"/>
            </a:lvl1pPr>
          </a:lstStyle>
          <a:p>
            <a:r>
              <a:rPr lang="en-US" dirty="0"/>
              <a:t>Click to add title</a:t>
            </a:r>
          </a:p>
        </p:txBody>
      </p:sp>
      <p:sp>
        <p:nvSpPr>
          <p:cNvPr id="6" name="Footer Placeholder 5"/>
          <p:cNvSpPr>
            <a:spLocks noGrp="1"/>
          </p:cNvSpPr>
          <p:nvPr>
            <p:ph type="ftr" sz="quarter" idx="11"/>
          </p:nvPr>
        </p:nvSpPr>
        <p:spPr/>
        <p:txBody>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401108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troduction">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C35EFB42-020B-1DF4-3D42-26092CE45F08}"/>
              </a:ext>
              <a:ext uri="{C183D7F6-B498-43B3-948B-1728B52AA6E4}">
                <adec:decorative xmlns:adec="http://schemas.microsoft.com/office/drawing/2017/decorative" val="1"/>
              </a:ext>
            </a:extLst>
          </p:cNvPr>
          <p:cNvSpPr/>
          <p:nvPr userDrawn="1"/>
        </p:nvSpPr>
        <p:spPr>
          <a:xfrm>
            <a:off x="0" y="3427336"/>
            <a:ext cx="3430200" cy="3430665"/>
          </a:xfrm>
          <a:custGeom>
            <a:avLst/>
            <a:gdLst>
              <a:gd name="connsiteX0" fmla="*/ 0 w 3430200"/>
              <a:gd name="connsiteY0" fmla="*/ 0 h 3430665"/>
              <a:gd name="connsiteX1" fmla="*/ 3430200 w 3430200"/>
              <a:gd name="connsiteY1" fmla="*/ 0 h 3430665"/>
              <a:gd name="connsiteX2" fmla="*/ 3430200 w 3430200"/>
              <a:gd name="connsiteY2" fmla="*/ 3430665 h 3430665"/>
              <a:gd name="connsiteX3" fmla="*/ 0 w 3430200"/>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0" y="0"/>
                </a:moveTo>
                <a:lnTo>
                  <a:pt x="3430200" y="0"/>
                </a:lnTo>
                <a:lnTo>
                  <a:pt x="3430200"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Freeform: Shape 19">
            <a:extLst>
              <a:ext uri="{FF2B5EF4-FFF2-40B4-BE49-F238E27FC236}">
                <a16:creationId xmlns:a16="http://schemas.microsoft.com/office/drawing/2014/main" id="{AB4DD322-D1E0-74CB-BBFF-057426E58EBC}"/>
              </a:ext>
              <a:ext uri="{C183D7F6-B498-43B3-948B-1728B52AA6E4}">
                <adec:decorative xmlns:adec="http://schemas.microsoft.com/office/drawing/2017/decorative" val="1"/>
              </a:ext>
            </a:extLst>
          </p:cNvPr>
          <p:cNvSpPr/>
          <p:nvPr userDrawn="1"/>
        </p:nvSpPr>
        <p:spPr>
          <a:xfrm>
            <a:off x="0" y="3427336"/>
            <a:ext cx="3430200" cy="3430665"/>
          </a:xfrm>
          <a:custGeom>
            <a:avLst/>
            <a:gdLst>
              <a:gd name="connsiteX0" fmla="*/ 3430200 w 3430200"/>
              <a:gd name="connsiteY0" fmla="*/ 0 h 3430665"/>
              <a:gd name="connsiteX1" fmla="*/ 3430200 w 3430200"/>
              <a:gd name="connsiteY1" fmla="*/ 3430665 h 3430665"/>
              <a:gd name="connsiteX2" fmla="*/ 0 w 3430200"/>
              <a:gd name="connsiteY2" fmla="*/ 3430665 h 3430665"/>
              <a:gd name="connsiteX3" fmla="*/ 0 w 3430200"/>
              <a:gd name="connsiteY3" fmla="*/ 3417531 h 3430665"/>
            </a:gdLst>
            <a:ahLst/>
            <a:cxnLst>
              <a:cxn ang="0">
                <a:pos x="connsiteX0" y="connsiteY0"/>
              </a:cxn>
              <a:cxn ang="0">
                <a:pos x="connsiteX1" y="connsiteY1"/>
              </a:cxn>
              <a:cxn ang="0">
                <a:pos x="connsiteX2" y="connsiteY2"/>
              </a:cxn>
              <a:cxn ang="0">
                <a:pos x="connsiteX3" y="connsiteY3"/>
              </a:cxn>
            </a:cxnLst>
            <a:rect l="l" t="t" r="r" b="b"/>
            <a:pathLst>
              <a:path w="3430200" h="3430665">
                <a:moveTo>
                  <a:pt x="3430200" y="0"/>
                </a:moveTo>
                <a:lnTo>
                  <a:pt x="3430200" y="3430665"/>
                </a:lnTo>
                <a:lnTo>
                  <a:pt x="0" y="3430665"/>
                </a:lnTo>
                <a:lnTo>
                  <a:pt x="0" y="3417531"/>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Shape 13">
            <a:extLst>
              <a:ext uri="{FF2B5EF4-FFF2-40B4-BE49-F238E27FC236}">
                <a16:creationId xmlns:a16="http://schemas.microsoft.com/office/drawing/2014/main" id="{C11D3FCE-EC92-8558-A3E5-04DB12477A3B}"/>
              </a:ext>
              <a:ext uri="{C183D7F6-B498-43B3-948B-1728B52AA6E4}">
                <adec:decorative xmlns:adec="http://schemas.microsoft.com/office/drawing/2017/decorative" val="1"/>
              </a:ext>
            </a:extLst>
          </p:cNvPr>
          <p:cNvSpPr/>
          <p:nvPr userDrawn="1"/>
        </p:nvSpPr>
        <p:spPr>
          <a:xfrm>
            <a:off x="1" y="1"/>
            <a:ext cx="3423785" cy="3437345"/>
          </a:xfrm>
          <a:custGeom>
            <a:avLst/>
            <a:gdLst>
              <a:gd name="connsiteX0" fmla="*/ 0 w 3423785"/>
              <a:gd name="connsiteY0" fmla="*/ 0 h 3437345"/>
              <a:gd name="connsiteX1" fmla="*/ 3423785 w 3423785"/>
              <a:gd name="connsiteY1" fmla="*/ 0 h 3437345"/>
              <a:gd name="connsiteX2" fmla="*/ 3423785 w 3423785"/>
              <a:gd name="connsiteY2" fmla="*/ 3437345 h 3437345"/>
              <a:gd name="connsiteX3" fmla="*/ 0 w 342378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423785" h="3437345">
                <a:moveTo>
                  <a:pt x="0" y="0"/>
                </a:moveTo>
                <a:lnTo>
                  <a:pt x="3423785" y="0"/>
                </a:lnTo>
                <a:lnTo>
                  <a:pt x="342378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7" name="Freeform: Shape 16">
            <a:extLst>
              <a:ext uri="{FF2B5EF4-FFF2-40B4-BE49-F238E27FC236}">
                <a16:creationId xmlns:a16="http://schemas.microsoft.com/office/drawing/2014/main" id="{217CBC9E-B934-828F-2AE5-211CEF5B1D25}"/>
              </a:ext>
              <a:ext uri="{C183D7F6-B498-43B3-948B-1728B52AA6E4}">
                <adec:decorative xmlns:adec="http://schemas.microsoft.com/office/drawing/2017/decorative" val="1"/>
              </a:ext>
            </a:extLst>
          </p:cNvPr>
          <p:cNvSpPr/>
          <p:nvPr userDrawn="1"/>
        </p:nvSpPr>
        <p:spPr>
          <a:xfrm>
            <a:off x="1" y="869"/>
            <a:ext cx="3423785" cy="3436477"/>
          </a:xfrm>
          <a:custGeom>
            <a:avLst/>
            <a:gdLst>
              <a:gd name="connsiteX0" fmla="*/ 0 w 3423785"/>
              <a:gd name="connsiteY0" fmla="*/ 0 h 3436477"/>
              <a:gd name="connsiteX1" fmla="*/ 3423785 w 3423785"/>
              <a:gd name="connsiteY1" fmla="*/ 3436477 h 3436477"/>
              <a:gd name="connsiteX2" fmla="*/ 0 w 3423785"/>
              <a:gd name="connsiteY2" fmla="*/ 3436477 h 3436477"/>
            </a:gdLst>
            <a:ahLst/>
            <a:cxnLst>
              <a:cxn ang="0">
                <a:pos x="connsiteX0" y="connsiteY0"/>
              </a:cxn>
              <a:cxn ang="0">
                <a:pos x="connsiteX1" y="connsiteY1"/>
              </a:cxn>
              <a:cxn ang="0">
                <a:pos x="connsiteX2" y="connsiteY2"/>
              </a:cxn>
            </a:cxnLst>
            <a:rect l="l" t="t" r="r" b="b"/>
            <a:pathLst>
              <a:path w="3423785" h="3436477">
                <a:moveTo>
                  <a:pt x="0" y="0"/>
                </a:moveTo>
                <a:lnTo>
                  <a:pt x="3423785"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 name="Title 1"/>
          <p:cNvSpPr>
            <a:spLocks noGrp="1"/>
          </p:cNvSpPr>
          <p:nvPr userDrawn="1">
            <p:ph type="title" hasCustomPrompt="1"/>
          </p:nvPr>
        </p:nvSpPr>
        <p:spPr>
          <a:xfrm>
            <a:off x="4224528" y="815009"/>
            <a:ext cx="6766560" cy="2811462"/>
          </a:xfrm>
        </p:spPr>
        <p:txBody>
          <a:bodyPr>
            <a:noAutofit/>
          </a:bodyPr>
          <a:lstStyle>
            <a:lvl1pPr algn="l">
              <a:lnSpc>
                <a:spcPct val="100000"/>
              </a:lnSpc>
              <a:defRPr b="1"/>
            </a:lvl1pPr>
          </a:lstStyle>
          <a:p>
            <a:r>
              <a:rPr lang="en-US" dirty="0"/>
              <a:t>Click to add title</a:t>
            </a:r>
          </a:p>
        </p:txBody>
      </p:sp>
      <p:sp>
        <p:nvSpPr>
          <p:cNvPr id="5" name="Footer Placeholder 4"/>
          <p:cNvSpPr>
            <a:spLocks noGrp="1"/>
          </p:cNvSpPr>
          <p:nvPr userDrawn="1">
            <p:ph type="ftr" sz="quarter" idx="11"/>
          </p:nvPr>
        </p:nvSpPr>
        <p:spPr>
          <a:xfrm>
            <a:off x="4224528" y="457200"/>
            <a:ext cx="3200400" cy="274320"/>
          </a:xfrm>
        </p:spPr>
        <p:txBody>
          <a:bodyPr>
            <a:noAutofit/>
          </a:bodyPr>
          <a:lstStyle>
            <a:lvl1pPr>
              <a:defRPr>
                <a:latin typeface="+mn-lt"/>
              </a:defRPr>
            </a:lvl1pPr>
          </a:lstStyle>
          <a:p>
            <a:r>
              <a:rPr lang="en-US"/>
              <a:t>Presentation title</a:t>
            </a:r>
            <a:endParaRPr lang="en-US" dirty="0"/>
          </a:p>
        </p:txBody>
      </p:sp>
      <p:sp>
        <p:nvSpPr>
          <p:cNvPr id="6" name="Slide Number Placeholder 5"/>
          <p:cNvSpPr>
            <a:spLocks noGrp="1"/>
          </p:cNvSpPr>
          <p:nvPr userDrawn="1">
            <p:ph type="sldNum" sz="quarter" idx="12"/>
          </p:nvPr>
        </p:nvSpPr>
        <p:spPr>
          <a:xfrm>
            <a:off x="10003536" y="472108"/>
            <a:ext cx="987552" cy="244503"/>
          </a:xfrm>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userDrawn="1">
            <p:ph idx="1" hasCustomPrompt="1"/>
          </p:nvPr>
        </p:nvSpPr>
        <p:spPr>
          <a:xfrm>
            <a:off x="4224528" y="3723748"/>
            <a:ext cx="6766560" cy="2447238"/>
          </a:xfrm>
        </p:spPr>
        <p:txBody>
          <a:bodyPr>
            <a:normAutofit/>
          </a:bodyPr>
          <a:lstStyle>
            <a:lvl1pPr marL="0" indent="0">
              <a:buNone/>
              <a:defRPr sz="1500"/>
            </a:lvl1pPr>
            <a:lvl2pPr>
              <a:defRPr sz="1500"/>
            </a:lvl2pPr>
            <a:lvl3pPr>
              <a:defRPr sz="1500"/>
            </a:lvl3pPr>
            <a:lvl4pPr>
              <a:defRPr sz="1500"/>
            </a:lvl4pPr>
            <a:lvl5pPr>
              <a:defRPr sz="15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2183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id="{3D352B04-96E6-839B-9D92-EE98385C4D49}"/>
              </a:ext>
              <a:ext uri="{C183D7F6-B498-43B3-948B-1728B52AA6E4}">
                <adec:decorative xmlns:adec="http://schemas.microsoft.com/office/drawing/2017/decorative" val="1"/>
              </a:ext>
            </a:extLst>
          </p:cNvPr>
          <p:cNvSpPr/>
          <p:nvPr userDrawn="1"/>
        </p:nvSpPr>
        <p:spPr>
          <a:xfrm>
            <a:off x="2062836" y="686475"/>
            <a:ext cx="7774629" cy="6193018"/>
          </a:xfrm>
          <a:custGeom>
            <a:avLst/>
            <a:gdLst>
              <a:gd name="connsiteX0" fmla="*/ 3887320 w 7774629"/>
              <a:gd name="connsiteY0" fmla="*/ 0 h 6193018"/>
              <a:gd name="connsiteX1" fmla="*/ 7774629 w 7774629"/>
              <a:gd name="connsiteY1" fmla="*/ 3884811 h 6193018"/>
              <a:gd name="connsiteX2" fmla="*/ 7774629 w 7774629"/>
              <a:gd name="connsiteY2" fmla="*/ 6193018 h 6193018"/>
              <a:gd name="connsiteX3" fmla="*/ 0 w 7774629"/>
              <a:gd name="connsiteY3" fmla="*/ 6193018 h 6193018"/>
              <a:gd name="connsiteX4" fmla="*/ 0 w 7774629"/>
              <a:gd name="connsiteY4" fmla="*/ 3884811 h 6193018"/>
              <a:gd name="connsiteX5" fmla="*/ 3887320 w 7774629"/>
              <a:gd name="connsiteY5" fmla="*/ 0 h 619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4629" h="6193018">
                <a:moveTo>
                  <a:pt x="3887320" y="0"/>
                </a:moveTo>
                <a:cubicBezTo>
                  <a:pt x="6034243" y="0"/>
                  <a:pt x="7774629" y="1739299"/>
                  <a:pt x="7774629" y="3884811"/>
                </a:cubicBezTo>
                <a:lnTo>
                  <a:pt x="7774629" y="6193018"/>
                </a:lnTo>
                <a:lnTo>
                  <a:pt x="0" y="6193018"/>
                </a:lnTo>
                <a:lnTo>
                  <a:pt x="0" y="3884811"/>
                </a:lnTo>
                <a:cubicBezTo>
                  <a:pt x="0" y="1739299"/>
                  <a:pt x="1740414" y="0"/>
                  <a:pt x="3887320" y="0"/>
                </a:cubicBezTo>
                <a:close/>
              </a:path>
            </a:pathLst>
          </a:custGeom>
          <a:solidFill>
            <a:schemeClr val="accent2">
              <a:lumMod val="20000"/>
              <a:lumOff val="80000"/>
              <a:alpha val="99000"/>
            </a:schemeClr>
          </a:solidFill>
          <a:ln w="543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6" name="Freeform: Shape 45">
            <a:extLst>
              <a:ext uri="{FF2B5EF4-FFF2-40B4-BE49-F238E27FC236}">
                <a16:creationId xmlns:a16="http://schemas.microsoft.com/office/drawing/2014/main" id="{723D98FB-5EB7-A8DF-8470-B23A80D669E4}"/>
              </a:ext>
              <a:ext uri="{C183D7F6-B498-43B3-948B-1728B52AA6E4}">
                <adec:decorative xmlns:adec="http://schemas.microsoft.com/office/drawing/2017/decorative" val="1"/>
              </a:ext>
            </a:extLst>
          </p:cNvPr>
          <p:cNvSpPr/>
          <p:nvPr userDrawn="1"/>
        </p:nvSpPr>
        <p:spPr>
          <a:xfrm>
            <a:off x="7610252" y="1"/>
            <a:ext cx="2273668" cy="3147998"/>
          </a:xfrm>
          <a:custGeom>
            <a:avLst/>
            <a:gdLst>
              <a:gd name="connsiteX0" fmla="*/ 183295 w 2273668"/>
              <a:gd name="connsiteY0" fmla="*/ 0 h 3147998"/>
              <a:gd name="connsiteX1" fmla="*/ 2273668 w 2273668"/>
              <a:gd name="connsiteY1" fmla="*/ 0 h 3147998"/>
              <a:gd name="connsiteX2" fmla="*/ 2273668 w 2273668"/>
              <a:gd name="connsiteY2" fmla="*/ 3147998 h 3147998"/>
              <a:gd name="connsiteX3" fmla="*/ 2096300 w 2273668"/>
              <a:gd name="connsiteY3" fmla="*/ 3147998 h 3147998"/>
              <a:gd name="connsiteX4" fmla="*/ 2033714 w 2273668"/>
              <a:gd name="connsiteY4" fmla="*/ 3144814 h 3147998"/>
              <a:gd name="connsiteX5" fmla="*/ 0 w 2273668"/>
              <a:gd name="connsiteY5" fmla="*/ 886966 h 3147998"/>
              <a:gd name="connsiteX6" fmla="*/ 178732 w 2273668"/>
              <a:gd name="connsiteY6" fmla="*/ 9417 h 314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3668" h="3147998">
                <a:moveTo>
                  <a:pt x="183295" y="0"/>
                </a:moveTo>
                <a:lnTo>
                  <a:pt x="2273668" y="0"/>
                </a:lnTo>
                <a:lnTo>
                  <a:pt x="2273668" y="3147998"/>
                </a:lnTo>
                <a:lnTo>
                  <a:pt x="2096300" y="3147998"/>
                </a:lnTo>
                <a:lnTo>
                  <a:pt x="2033714" y="3144814"/>
                </a:lnTo>
                <a:cubicBezTo>
                  <a:pt x="895944" y="3028420"/>
                  <a:pt x="0" y="2060597"/>
                  <a:pt x="0" y="886966"/>
                </a:cubicBezTo>
                <a:cubicBezTo>
                  <a:pt x="0" y="576250"/>
                  <a:pt x="63712" y="279606"/>
                  <a:pt x="178732" y="9417"/>
                </a:cubicBez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3" name="Freeform: Shape 42">
            <a:extLst>
              <a:ext uri="{FF2B5EF4-FFF2-40B4-BE49-F238E27FC236}">
                <a16:creationId xmlns:a16="http://schemas.microsoft.com/office/drawing/2014/main" id="{4550F3CE-BAE9-3916-42CA-F4D906FA5173}"/>
              </a:ext>
              <a:ext uri="{C183D7F6-B498-43B3-948B-1728B52AA6E4}">
                <adec:decorative xmlns:adec="http://schemas.microsoft.com/office/drawing/2017/decorative" val="1"/>
              </a:ext>
            </a:extLst>
          </p:cNvPr>
          <p:cNvSpPr/>
          <p:nvPr userDrawn="1"/>
        </p:nvSpPr>
        <p:spPr>
          <a:xfrm>
            <a:off x="9883919" y="2"/>
            <a:ext cx="2254928" cy="3141557"/>
          </a:xfrm>
          <a:custGeom>
            <a:avLst/>
            <a:gdLst>
              <a:gd name="connsiteX0" fmla="*/ 0 w 2254928"/>
              <a:gd name="connsiteY0" fmla="*/ 0 h 3141557"/>
              <a:gd name="connsiteX1" fmla="*/ 2080472 w 2254928"/>
              <a:gd name="connsiteY1" fmla="*/ 0 h 3141557"/>
              <a:gd name="connsiteX2" fmla="*/ 2154269 w 2254928"/>
              <a:gd name="connsiteY2" fmla="*/ 202607 h 3141557"/>
              <a:gd name="connsiteX3" fmla="*/ 2254928 w 2254928"/>
              <a:gd name="connsiteY3" fmla="*/ 871976 h 3141557"/>
              <a:gd name="connsiteX4" fmla="*/ 231934 w 2254928"/>
              <a:gd name="connsiteY4" fmla="*/ 3128339 h 3141557"/>
              <a:gd name="connsiteX5" fmla="*/ 19 w 2254928"/>
              <a:gd name="connsiteY5" fmla="*/ 3141557 h 3141557"/>
              <a:gd name="connsiteX6" fmla="*/ 0 w 2254928"/>
              <a:gd name="connsiteY6" fmla="*/ 3141557 h 3141557"/>
              <a:gd name="connsiteX7" fmla="*/ 0 w 2254928"/>
              <a:gd name="connsiteY7" fmla="*/ 2729990 h 3141557"/>
              <a:gd name="connsiteX8" fmla="*/ 0 w 2254928"/>
              <a:gd name="connsiteY8" fmla="*/ 2344136 h 3141557"/>
              <a:gd name="connsiteX9" fmla="*/ 0 w 2254928"/>
              <a:gd name="connsiteY9" fmla="*/ 1983167 h 3141557"/>
              <a:gd name="connsiteX10" fmla="*/ 0 w 2254928"/>
              <a:gd name="connsiteY10" fmla="*/ 1646252 h 3141557"/>
              <a:gd name="connsiteX11" fmla="*/ 0 w 2254928"/>
              <a:gd name="connsiteY11" fmla="*/ 1332565 h 3141557"/>
              <a:gd name="connsiteX12" fmla="*/ 0 w 2254928"/>
              <a:gd name="connsiteY12" fmla="*/ 1041273 h 3141557"/>
              <a:gd name="connsiteX13" fmla="*/ 0 w 2254928"/>
              <a:gd name="connsiteY13" fmla="*/ 771549 h 3141557"/>
              <a:gd name="connsiteX14" fmla="*/ 0 w 2254928"/>
              <a:gd name="connsiteY14" fmla="*/ 522561 h 3141557"/>
              <a:gd name="connsiteX15" fmla="*/ 0 w 2254928"/>
              <a:gd name="connsiteY15" fmla="*/ 293482 h 3141557"/>
              <a:gd name="connsiteX16" fmla="*/ 0 w 2254928"/>
              <a:gd name="connsiteY16" fmla="*/ 83481 h 3141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928" h="3141557">
                <a:moveTo>
                  <a:pt x="0" y="0"/>
                </a:moveTo>
                <a:lnTo>
                  <a:pt x="2080472" y="0"/>
                </a:lnTo>
                <a:lnTo>
                  <a:pt x="2154269" y="202607"/>
                </a:lnTo>
                <a:cubicBezTo>
                  <a:pt x="2219730" y="414134"/>
                  <a:pt x="2254928" y="638939"/>
                  <a:pt x="2254928" y="871976"/>
                </a:cubicBezTo>
                <a:cubicBezTo>
                  <a:pt x="2254928" y="2045607"/>
                  <a:pt x="1374977" y="3005515"/>
                  <a:pt x="231934" y="3128339"/>
                </a:cubicBezTo>
                <a:lnTo>
                  <a:pt x="19" y="3141557"/>
                </a:lnTo>
                <a:lnTo>
                  <a:pt x="0" y="3141557"/>
                </a:lnTo>
                <a:lnTo>
                  <a:pt x="0" y="2729990"/>
                </a:lnTo>
                <a:lnTo>
                  <a:pt x="0" y="2344136"/>
                </a:lnTo>
                <a:lnTo>
                  <a:pt x="0" y="1983167"/>
                </a:lnTo>
                <a:lnTo>
                  <a:pt x="0" y="1646252"/>
                </a:lnTo>
                <a:lnTo>
                  <a:pt x="0" y="1332565"/>
                </a:lnTo>
                <a:lnTo>
                  <a:pt x="0" y="1041273"/>
                </a:lnTo>
                <a:lnTo>
                  <a:pt x="0" y="771549"/>
                </a:lnTo>
                <a:lnTo>
                  <a:pt x="0" y="522561"/>
                </a:lnTo>
                <a:lnTo>
                  <a:pt x="0" y="293482"/>
                </a:lnTo>
                <a:lnTo>
                  <a:pt x="0" y="83481"/>
                </a:lnTo>
                <a:close/>
              </a:path>
            </a:pathLst>
          </a:custGeom>
          <a:solidFill>
            <a:schemeClr val="accent6"/>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9" name="Freeform: Shape 48">
            <a:extLst>
              <a:ext uri="{FF2B5EF4-FFF2-40B4-BE49-F238E27FC236}">
                <a16:creationId xmlns:a16="http://schemas.microsoft.com/office/drawing/2014/main" id="{D83F65A0-0C52-48AD-DC5D-B5D3BF3CC188}"/>
              </a:ext>
              <a:ext uri="{C183D7F6-B498-43B3-948B-1728B52AA6E4}">
                <adec:decorative xmlns:adec="http://schemas.microsoft.com/office/drawing/2017/decorative" val="1"/>
              </a:ext>
            </a:extLst>
          </p:cNvPr>
          <p:cNvSpPr/>
          <p:nvPr userDrawn="1"/>
        </p:nvSpPr>
        <p:spPr>
          <a:xfrm>
            <a:off x="8395730" y="2"/>
            <a:ext cx="2959203" cy="2352793"/>
          </a:xfrm>
          <a:custGeom>
            <a:avLst/>
            <a:gdLst>
              <a:gd name="connsiteX0" fmla="*/ 289830 w 2959203"/>
              <a:gd name="connsiteY0" fmla="*/ 0 h 2352793"/>
              <a:gd name="connsiteX1" fmla="*/ 2669374 w 2959203"/>
              <a:gd name="connsiteY1" fmla="*/ 0 h 2352793"/>
              <a:gd name="connsiteX2" fmla="*/ 2706511 w 2959203"/>
              <a:gd name="connsiteY2" fmla="*/ 49584 h 2352793"/>
              <a:gd name="connsiteX3" fmla="*/ 2951565 w 2959203"/>
              <a:gd name="connsiteY3" fmla="*/ 724493 h 2352793"/>
              <a:gd name="connsiteX4" fmla="*/ 2959203 w 2959203"/>
              <a:gd name="connsiteY4" fmla="*/ 875514 h 2352793"/>
              <a:gd name="connsiteX5" fmla="*/ 2959203 w 2959203"/>
              <a:gd name="connsiteY5" fmla="*/ 875554 h 2352793"/>
              <a:gd name="connsiteX6" fmla="*/ 2951565 w 2959203"/>
              <a:gd name="connsiteY6" fmla="*/ 1026575 h 2352793"/>
              <a:gd name="connsiteX7" fmla="*/ 1479602 w 2959203"/>
              <a:gd name="connsiteY7" fmla="*/ 2352793 h 2352793"/>
              <a:gd name="connsiteX8" fmla="*/ 0 w 2959203"/>
              <a:gd name="connsiteY8" fmla="*/ 875534 h 2352793"/>
              <a:gd name="connsiteX9" fmla="*/ 252694 w 2959203"/>
              <a:gd name="connsiteY9" fmla="*/ 49584 h 235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9203" h="2352793">
                <a:moveTo>
                  <a:pt x="289830" y="0"/>
                </a:moveTo>
                <a:lnTo>
                  <a:pt x="2669374" y="0"/>
                </a:lnTo>
                <a:lnTo>
                  <a:pt x="2706511" y="49584"/>
                </a:lnTo>
                <a:cubicBezTo>
                  <a:pt x="2839459" y="246061"/>
                  <a:pt x="2926309" y="476187"/>
                  <a:pt x="2951565" y="724493"/>
                </a:cubicBezTo>
                <a:lnTo>
                  <a:pt x="2959203" y="875514"/>
                </a:lnTo>
                <a:lnTo>
                  <a:pt x="2959203" y="875554"/>
                </a:lnTo>
                <a:lnTo>
                  <a:pt x="2951565" y="1026575"/>
                </a:lnTo>
                <a:cubicBezTo>
                  <a:pt x="2875795" y="1771492"/>
                  <a:pt x="2245691" y="2352793"/>
                  <a:pt x="1479602" y="2352793"/>
                </a:cubicBezTo>
                <a:cubicBezTo>
                  <a:pt x="662440" y="2352793"/>
                  <a:pt x="0" y="1691401"/>
                  <a:pt x="0" y="875534"/>
                </a:cubicBezTo>
                <a:cubicBezTo>
                  <a:pt x="0" y="569583"/>
                  <a:pt x="93156" y="285356"/>
                  <a:pt x="252694" y="49584"/>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40" name="Freeform: Shape 39">
            <a:extLst>
              <a:ext uri="{FF2B5EF4-FFF2-40B4-BE49-F238E27FC236}">
                <a16:creationId xmlns:a16="http://schemas.microsoft.com/office/drawing/2014/main" id="{F8FA7F58-C470-6376-9DB1-DE7034C491E8}"/>
              </a:ext>
              <a:ext uri="{C183D7F6-B498-43B3-948B-1728B52AA6E4}">
                <adec:decorative xmlns:adec="http://schemas.microsoft.com/office/drawing/2017/decorative" val="1"/>
              </a:ext>
            </a:extLst>
          </p:cNvPr>
          <p:cNvSpPr/>
          <p:nvPr userDrawn="1"/>
        </p:nvSpPr>
        <p:spPr>
          <a:xfrm>
            <a:off x="1390854" y="3130662"/>
            <a:ext cx="3106248" cy="3748831"/>
          </a:xfrm>
          <a:custGeom>
            <a:avLst/>
            <a:gdLst>
              <a:gd name="connsiteX0" fmla="*/ 0 w 3106248"/>
              <a:gd name="connsiteY0" fmla="*/ 0 h 3748831"/>
              <a:gd name="connsiteX1" fmla="*/ 3106248 w 3106248"/>
              <a:gd name="connsiteY1" fmla="*/ 3748831 h 3748831"/>
              <a:gd name="connsiteX2" fmla="*/ 0 w 3106248"/>
              <a:gd name="connsiteY2" fmla="*/ 3748831 h 3748831"/>
            </a:gdLst>
            <a:ahLst/>
            <a:cxnLst>
              <a:cxn ang="0">
                <a:pos x="connsiteX0" y="connsiteY0"/>
              </a:cxn>
              <a:cxn ang="0">
                <a:pos x="connsiteX1" y="connsiteY1"/>
              </a:cxn>
              <a:cxn ang="0">
                <a:pos x="connsiteX2" y="connsiteY2"/>
              </a:cxn>
            </a:cxnLst>
            <a:rect l="l" t="t" r="r" b="b"/>
            <a:pathLst>
              <a:path w="3106248" h="3748831">
                <a:moveTo>
                  <a:pt x="0" y="0"/>
                </a:moveTo>
                <a:lnTo>
                  <a:pt x="3106248" y="3748831"/>
                </a:lnTo>
                <a:lnTo>
                  <a:pt x="0" y="3748831"/>
                </a:lnTo>
                <a:close/>
              </a:path>
            </a:pathLst>
          </a:custGeom>
          <a:solidFill>
            <a:schemeClr val="accent2">
              <a:alpha val="99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7" name="Freeform: Shape 36">
            <a:extLst>
              <a:ext uri="{FF2B5EF4-FFF2-40B4-BE49-F238E27FC236}">
                <a16:creationId xmlns:a16="http://schemas.microsoft.com/office/drawing/2014/main" id="{B27C9E57-563E-7980-7B3C-45FAD9C386F4}"/>
              </a:ext>
              <a:ext uri="{C183D7F6-B498-43B3-948B-1728B52AA6E4}">
                <adec:decorative xmlns:adec="http://schemas.microsoft.com/office/drawing/2017/decorative" val="1"/>
              </a:ext>
            </a:extLst>
          </p:cNvPr>
          <p:cNvSpPr/>
          <p:nvPr userDrawn="1"/>
        </p:nvSpPr>
        <p:spPr>
          <a:xfrm>
            <a:off x="0" y="3130661"/>
            <a:ext cx="1400640" cy="3748832"/>
          </a:xfrm>
          <a:custGeom>
            <a:avLst/>
            <a:gdLst>
              <a:gd name="connsiteX0" fmla="*/ 1400640 w 1400640"/>
              <a:gd name="connsiteY0" fmla="*/ 0 h 3748832"/>
              <a:gd name="connsiteX1" fmla="*/ 1400640 w 1400640"/>
              <a:gd name="connsiteY1" fmla="*/ 3748832 h 3748832"/>
              <a:gd name="connsiteX2" fmla="*/ 0 w 1400640"/>
              <a:gd name="connsiteY2" fmla="*/ 3748832 h 3748832"/>
              <a:gd name="connsiteX3" fmla="*/ 0 w 1400640"/>
              <a:gd name="connsiteY3" fmla="*/ 1684743 h 3748832"/>
            </a:gdLst>
            <a:ahLst/>
            <a:cxnLst>
              <a:cxn ang="0">
                <a:pos x="connsiteX0" y="connsiteY0"/>
              </a:cxn>
              <a:cxn ang="0">
                <a:pos x="connsiteX1" y="connsiteY1"/>
              </a:cxn>
              <a:cxn ang="0">
                <a:pos x="connsiteX2" y="connsiteY2"/>
              </a:cxn>
              <a:cxn ang="0">
                <a:pos x="connsiteX3" y="connsiteY3"/>
              </a:cxn>
            </a:cxnLst>
            <a:rect l="l" t="t" r="r" b="b"/>
            <a:pathLst>
              <a:path w="1400640" h="3748832">
                <a:moveTo>
                  <a:pt x="1400640" y="0"/>
                </a:moveTo>
                <a:lnTo>
                  <a:pt x="1400640" y="3748832"/>
                </a:lnTo>
                <a:lnTo>
                  <a:pt x="0" y="3748832"/>
                </a:lnTo>
                <a:lnTo>
                  <a:pt x="0" y="168474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p:cNvSpPr>
            <a:spLocks noGrp="1"/>
          </p:cNvSpPr>
          <p:nvPr>
            <p:ph type="title" hasCustomPrompt="1"/>
          </p:nvPr>
        </p:nvSpPr>
        <p:spPr>
          <a:xfrm>
            <a:off x="2895600" y="1699591"/>
            <a:ext cx="6400800" cy="2844977"/>
          </a:xfrm>
        </p:spPr>
        <p:txBody>
          <a:bodyPr anchor="b" anchorCtr="0">
            <a:noAutofit/>
          </a:bodyPr>
          <a:lstStyle>
            <a:lvl1pPr>
              <a:lnSpc>
                <a:spcPct val="100000"/>
              </a:lnSpc>
              <a:defRPr sz="4400"/>
            </a:lvl1pPr>
          </a:lstStyle>
          <a:p>
            <a:r>
              <a:rPr lang="en-US" dirty="0"/>
              <a:t>Click to add title</a:t>
            </a:r>
          </a:p>
        </p:txBody>
      </p:sp>
      <p:sp>
        <p:nvSpPr>
          <p:cNvPr id="3" name="Text Placeholder 2"/>
          <p:cNvSpPr>
            <a:spLocks noGrp="1"/>
          </p:cNvSpPr>
          <p:nvPr>
            <p:ph type="body" idx="1" hasCustomPrompt="1"/>
          </p:nvPr>
        </p:nvSpPr>
        <p:spPr>
          <a:xfrm>
            <a:off x="2895600" y="4598948"/>
            <a:ext cx="6400800" cy="847695"/>
          </a:xfrm>
        </p:spPr>
        <p:txBody>
          <a:bodyPr lIns="0" tIns="0" rIns="0" bIns="0" anchor="ctr" anchorCtr="0">
            <a:noAutofit/>
          </a:bodyPr>
          <a:lstStyle>
            <a:lvl1pPr marL="0" indent="0" algn="ctr">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add subtitle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2459EA3C-8B88-5F1F-531E-7DA7DE55710B}"/>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31520"/>
            <a:ext cx="10665089" cy="1362057"/>
          </a:xfrm>
        </p:spPr>
        <p:txBody>
          <a:bodyPr>
            <a:noAutofit/>
          </a:bodyPr>
          <a:lstStyle>
            <a:lvl1pPr>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sz="half" idx="1" hasCustomPrompt="1"/>
          </p:nvPr>
        </p:nvSpPr>
        <p:spPr>
          <a:xfrm>
            <a:off x="539496" y="2103120"/>
            <a:ext cx="11119104" cy="4434840"/>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804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0C0F070-237F-C60F-3458-4D4D9BA0A222}"/>
              </a:ext>
              <a:ext uri="{C183D7F6-B498-43B3-948B-1728B52AA6E4}">
                <adec:decorative xmlns:adec="http://schemas.microsoft.com/office/drawing/2017/decorative" val="1"/>
              </a:ext>
            </a:extLst>
          </p:cNvPr>
          <p:cNvSpPr/>
          <p:nvPr userDrawn="1"/>
        </p:nvSpPr>
        <p:spPr>
          <a:xfrm>
            <a:off x="9866106" y="0"/>
            <a:ext cx="2325894" cy="2180854"/>
          </a:xfrm>
          <a:custGeom>
            <a:avLst/>
            <a:gdLst>
              <a:gd name="connsiteX0" fmla="*/ 2066927 w 2325894"/>
              <a:gd name="connsiteY0" fmla="*/ 0 h 2180854"/>
              <a:gd name="connsiteX1" fmla="*/ 2098882 w 2325894"/>
              <a:gd name="connsiteY1" fmla="*/ 0 h 2180854"/>
              <a:gd name="connsiteX2" fmla="*/ 2128893 w 2325894"/>
              <a:gd name="connsiteY2" fmla="*/ 44463 h 2180854"/>
              <a:gd name="connsiteX3" fmla="*/ 2269798 w 2325894"/>
              <a:gd name="connsiteY3" fmla="*/ 120493 h 2180854"/>
              <a:gd name="connsiteX4" fmla="*/ 2325894 w 2325894"/>
              <a:gd name="connsiteY4" fmla="*/ 126162 h 2180854"/>
              <a:gd name="connsiteX5" fmla="*/ 2325894 w 2325894"/>
              <a:gd name="connsiteY5" fmla="*/ 149263 h 2180854"/>
              <a:gd name="connsiteX6" fmla="*/ 2265120 w 2325894"/>
              <a:gd name="connsiteY6" fmla="*/ 143117 h 2180854"/>
              <a:gd name="connsiteX7" fmla="*/ 2075647 w 2325894"/>
              <a:gd name="connsiteY7" fmla="*/ 16048 h 2180854"/>
              <a:gd name="connsiteX8" fmla="*/ 1926448 w 2325894"/>
              <a:gd name="connsiteY8" fmla="*/ 0 h 2180854"/>
              <a:gd name="connsiteX9" fmla="*/ 1950522 w 2325894"/>
              <a:gd name="connsiteY9" fmla="*/ 0 h 2180854"/>
              <a:gd name="connsiteX10" fmla="*/ 1952130 w 2325894"/>
              <a:gd name="connsiteY10" fmla="*/ 5167 h 2180854"/>
              <a:gd name="connsiteX11" fmla="*/ 2244242 w 2325894"/>
              <a:gd name="connsiteY11" fmla="*/ 244834 h 2180854"/>
              <a:gd name="connsiteX12" fmla="*/ 2325894 w 2325894"/>
              <a:gd name="connsiteY12" fmla="*/ 253091 h 2180854"/>
              <a:gd name="connsiteX13" fmla="*/ 2325894 w 2325894"/>
              <a:gd name="connsiteY13" fmla="*/ 276192 h 2180854"/>
              <a:gd name="connsiteX14" fmla="*/ 2239598 w 2325894"/>
              <a:gd name="connsiteY14" fmla="*/ 267464 h 2180854"/>
              <a:gd name="connsiteX15" fmla="*/ 1930848 w 2325894"/>
              <a:gd name="connsiteY15" fmla="*/ 14141 h 2180854"/>
              <a:gd name="connsiteX16" fmla="*/ 1794114 w 2325894"/>
              <a:gd name="connsiteY16" fmla="*/ 0 h 2180854"/>
              <a:gd name="connsiteX17" fmla="*/ 1818202 w 2325894"/>
              <a:gd name="connsiteY17" fmla="*/ 0 h 2180854"/>
              <a:gd name="connsiteX18" fmla="*/ 1835170 w 2325894"/>
              <a:gd name="connsiteY18" fmla="*/ 54535 h 2180854"/>
              <a:gd name="connsiteX19" fmla="*/ 2218687 w 2325894"/>
              <a:gd name="connsiteY19" fmla="*/ 369191 h 2180854"/>
              <a:gd name="connsiteX20" fmla="*/ 2325894 w 2325894"/>
              <a:gd name="connsiteY20" fmla="*/ 380032 h 2180854"/>
              <a:gd name="connsiteX21" fmla="*/ 2325894 w 2325894"/>
              <a:gd name="connsiteY21" fmla="*/ 403132 h 2180854"/>
              <a:gd name="connsiteX22" fmla="*/ 2214043 w 2325894"/>
              <a:gd name="connsiteY22" fmla="*/ 391825 h 2180854"/>
              <a:gd name="connsiteX23" fmla="*/ 1813889 w 2325894"/>
              <a:gd name="connsiteY23" fmla="*/ 63559 h 2180854"/>
              <a:gd name="connsiteX24" fmla="*/ 1661683 w 2325894"/>
              <a:gd name="connsiteY24" fmla="*/ 0 h 2180854"/>
              <a:gd name="connsiteX25" fmla="*/ 1685874 w 2325894"/>
              <a:gd name="connsiteY25" fmla="*/ 0 h 2180854"/>
              <a:gd name="connsiteX26" fmla="*/ 1718212 w 2325894"/>
              <a:gd name="connsiteY26" fmla="*/ 103965 h 2180854"/>
              <a:gd name="connsiteX27" fmla="*/ 2193133 w 2325894"/>
              <a:gd name="connsiteY27" fmla="*/ 493659 h 2180854"/>
              <a:gd name="connsiteX28" fmla="*/ 2325894 w 2325894"/>
              <a:gd name="connsiteY28" fmla="*/ 507083 h 2180854"/>
              <a:gd name="connsiteX29" fmla="*/ 2325894 w 2325894"/>
              <a:gd name="connsiteY29" fmla="*/ 530183 h 2180854"/>
              <a:gd name="connsiteX30" fmla="*/ 2188450 w 2325894"/>
              <a:gd name="connsiteY30" fmla="*/ 516288 h 2180854"/>
              <a:gd name="connsiteX31" fmla="*/ 1696817 w 2325894"/>
              <a:gd name="connsiteY31" fmla="*/ 112939 h 2180854"/>
              <a:gd name="connsiteX32" fmla="*/ 1531553 w 2325894"/>
              <a:gd name="connsiteY32" fmla="*/ 0 h 2180854"/>
              <a:gd name="connsiteX33" fmla="*/ 1554659 w 2325894"/>
              <a:gd name="connsiteY33" fmla="*/ 0 h 2180854"/>
              <a:gd name="connsiteX34" fmla="*/ 1555243 w 2325894"/>
              <a:gd name="connsiteY34" fmla="*/ 5776 h 2180854"/>
              <a:gd name="connsiteX35" fmla="*/ 2245588 w 2325894"/>
              <a:gd name="connsiteY35" fmla="*/ 629962 h 2180854"/>
              <a:gd name="connsiteX36" fmla="*/ 2325894 w 2325894"/>
              <a:gd name="connsiteY36" fmla="*/ 634030 h 2180854"/>
              <a:gd name="connsiteX37" fmla="*/ 2325894 w 2325894"/>
              <a:gd name="connsiteY37" fmla="*/ 657131 h 2180854"/>
              <a:gd name="connsiteX38" fmla="*/ 2243214 w 2325894"/>
              <a:gd name="connsiteY38" fmla="*/ 652943 h 2180854"/>
              <a:gd name="connsiteX39" fmla="*/ 1532607 w 2325894"/>
              <a:gd name="connsiteY39" fmla="*/ 10419 h 2180854"/>
              <a:gd name="connsiteX40" fmla="*/ 1404609 w 2325894"/>
              <a:gd name="connsiteY40" fmla="*/ 0 h 2180854"/>
              <a:gd name="connsiteX41" fmla="*/ 1427709 w 2325894"/>
              <a:gd name="connsiteY41" fmla="*/ 0 h 2180854"/>
              <a:gd name="connsiteX42" fmla="*/ 1430873 w 2325894"/>
              <a:gd name="connsiteY42" fmla="*/ 31287 h 2180854"/>
              <a:gd name="connsiteX43" fmla="*/ 2232606 w 2325894"/>
              <a:gd name="connsiteY43" fmla="*/ 756233 h 2180854"/>
              <a:gd name="connsiteX44" fmla="*/ 2325894 w 2325894"/>
              <a:gd name="connsiteY44" fmla="*/ 760959 h 2180854"/>
              <a:gd name="connsiteX45" fmla="*/ 2325894 w 2325894"/>
              <a:gd name="connsiteY45" fmla="*/ 784060 h 2180854"/>
              <a:gd name="connsiteX46" fmla="*/ 2230270 w 2325894"/>
              <a:gd name="connsiteY46" fmla="*/ 779216 h 2180854"/>
              <a:gd name="connsiteX47" fmla="*/ 1408246 w 2325894"/>
              <a:gd name="connsiteY47" fmla="*/ 35964 h 2180854"/>
              <a:gd name="connsiteX48" fmla="*/ 1274343 w 2325894"/>
              <a:gd name="connsiteY48" fmla="*/ 0 h 2180854"/>
              <a:gd name="connsiteX49" fmla="*/ 1300756 w 2325894"/>
              <a:gd name="connsiteY49" fmla="*/ 0 h 2180854"/>
              <a:gd name="connsiteX50" fmla="*/ 1306507 w 2325894"/>
              <a:gd name="connsiteY50" fmla="*/ 56884 h 2180854"/>
              <a:gd name="connsiteX51" fmla="*/ 2219643 w 2325894"/>
              <a:gd name="connsiteY51" fmla="*/ 882640 h 2180854"/>
              <a:gd name="connsiteX52" fmla="*/ 2325894 w 2325894"/>
              <a:gd name="connsiteY52" fmla="*/ 888022 h 2180854"/>
              <a:gd name="connsiteX53" fmla="*/ 2325894 w 2325894"/>
              <a:gd name="connsiteY53" fmla="*/ 911123 h 2180854"/>
              <a:gd name="connsiteX54" fmla="*/ 2217286 w 2325894"/>
              <a:gd name="connsiteY54" fmla="*/ 905621 h 2180854"/>
              <a:gd name="connsiteX55" fmla="*/ 1283761 w 2325894"/>
              <a:gd name="connsiteY55" fmla="*/ 61528 h 2180854"/>
              <a:gd name="connsiteX56" fmla="*/ 1146071 w 2325894"/>
              <a:gd name="connsiteY56" fmla="*/ 0 h 2180854"/>
              <a:gd name="connsiteX57" fmla="*/ 1169414 w 2325894"/>
              <a:gd name="connsiteY57" fmla="*/ 0 h 2180854"/>
              <a:gd name="connsiteX58" fmla="*/ 1182030 w 2325894"/>
              <a:gd name="connsiteY58" fmla="*/ 82429 h 2180854"/>
              <a:gd name="connsiteX59" fmla="*/ 2206679 w 2325894"/>
              <a:gd name="connsiteY59" fmla="*/ 1008912 h 2180854"/>
              <a:gd name="connsiteX60" fmla="*/ 2325894 w 2325894"/>
              <a:gd name="connsiteY60" fmla="*/ 1014951 h 2180854"/>
              <a:gd name="connsiteX61" fmla="*/ 2325894 w 2325894"/>
              <a:gd name="connsiteY61" fmla="*/ 1038052 h 2180854"/>
              <a:gd name="connsiteX62" fmla="*/ 2204323 w 2325894"/>
              <a:gd name="connsiteY62" fmla="*/ 1031893 h 2180854"/>
              <a:gd name="connsiteX63" fmla="*/ 1159398 w 2325894"/>
              <a:gd name="connsiteY63" fmla="*/ 87072 h 2180854"/>
              <a:gd name="connsiteX64" fmla="*/ 1017789 w 2325894"/>
              <a:gd name="connsiteY64" fmla="*/ 0 h 2180854"/>
              <a:gd name="connsiteX65" fmla="*/ 1041132 w 2325894"/>
              <a:gd name="connsiteY65" fmla="*/ 0 h 2180854"/>
              <a:gd name="connsiteX66" fmla="*/ 1057661 w 2325894"/>
              <a:gd name="connsiteY66" fmla="*/ 107992 h 2180854"/>
              <a:gd name="connsiteX67" fmla="*/ 2193716 w 2325894"/>
              <a:gd name="connsiteY67" fmla="*/ 1135208 h 2180854"/>
              <a:gd name="connsiteX68" fmla="*/ 2325894 w 2325894"/>
              <a:gd name="connsiteY68" fmla="*/ 1141903 h 2180854"/>
              <a:gd name="connsiteX69" fmla="*/ 2325894 w 2325894"/>
              <a:gd name="connsiteY69" fmla="*/ 1165004 h 2180854"/>
              <a:gd name="connsiteX70" fmla="*/ 2191361 w 2325894"/>
              <a:gd name="connsiteY70" fmla="*/ 1158189 h 2180854"/>
              <a:gd name="connsiteX71" fmla="*/ 1035029 w 2325894"/>
              <a:gd name="connsiteY71" fmla="*/ 112636 h 2180854"/>
              <a:gd name="connsiteX72" fmla="*/ 889397 w 2325894"/>
              <a:gd name="connsiteY72" fmla="*/ 0 h 2180854"/>
              <a:gd name="connsiteX73" fmla="*/ 912837 w 2325894"/>
              <a:gd name="connsiteY73" fmla="*/ 0 h 2180854"/>
              <a:gd name="connsiteX74" fmla="*/ 933296 w 2325894"/>
              <a:gd name="connsiteY74" fmla="*/ 133667 h 2180854"/>
              <a:gd name="connsiteX75" fmla="*/ 2180754 w 2325894"/>
              <a:gd name="connsiteY75" fmla="*/ 1261608 h 2180854"/>
              <a:gd name="connsiteX76" fmla="*/ 2325894 w 2325894"/>
              <a:gd name="connsiteY76" fmla="*/ 1268960 h 2180854"/>
              <a:gd name="connsiteX77" fmla="*/ 2325894 w 2325894"/>
              <a:gd name="connsiteY77" fmla="*/ 1292061 h 2180854"/>
              <a:gd name="connsiteX78" fmla="*/ 2178378 w 2325894"/>
              <a:gd name="connsiteY78" fmla="*/ 1284588 h 2180854"/>
              <a:gd name="connsiteX79" fmla="*/ 910550 w 2325894"/>
              <a:gd name="connsiteY79" fmla="*/ 138199 h 2180854"/>
              <a:gd name="connsiteX80" fmla="*/ 761929 w 2325894"/>
              <a:gd name="connsiteY80" fmla="*/ 0 h 2180854"/>
              <a:gd name="connsiteX81" fmla="*/ 785032 w 2325894"/>
              <a:gd name="connsiteY81" fmla="*/ 0 h 2180854"/>
              <a:gd name="connsiteX82" fmla="*/ 785312 w 2325894"/>
              <a:gd name="connsiteY82" fmla="*/ 5523 h 2180854"/>
              <a:gd name="connsiteX83" fmla="*/ 2167790 w 2325894"/>
              <a:gd name="connsiteY83" fmla="*/ 1387884 h 2180854"/>
              <a:gd name="connsiteX84" fmla="*/ 2325894 w 2325894"/>
              <a:gd name="connsiteY84" fmla="*/ 1395894 h 2180854"/>
              <a:gd name="connsiteX85" fmla="*/ 2325894 w 2325894"/>
              <a:gd name="connsiteY85" fmla="*/ 1418995 h 2180854"/>
              <a:gd name="connsiteX86" fmla="*/ 2165434 w 2325894"/>
              <a:gd name="connsiteY86" fmla="*/ 1410866 h 2180854"/>
              <a:gd name="connsiteX87" fmla="*/ 762328 w 2325894"/>
              <a:gd name="connsiteY87" fmla="*/ 7877 h 2180854"/>
              <a:gd name="connsiteX88" fmla="*/ 634980 w 2325894"/>
              <a:gd name="connsiteY88" fmla="*/ 0 h 2180854"/>
              <a:gd name="connsiteX89" fmla="*/ 658083 w 2325894"/>
              <a:gd name="connsiteY89" fmla="*/ 0 h 2180854"/>
              <a:gd name="connsiteX90" fmla="*/ 659019 w 2325894"/>
              <a:gd name="connsiteY90" fmla="*/ 18476 h 2180854"/>
              <a:gd name="connsiteX91" fmla="*/ 2154827 w 2325894"/>
              <a:gd name="connsiteY91" fmla="*/ 1514157 h 2180854"/>
              <a:gd name="connsiteX92" fmla="*/ 2325894 w 2325894"/>
              <a:gd name="connsiteY92" fmla="*/ 1522823 h 2180854"/>
              <a:gd name="connsiteX93" fmla="*/ 2325894 w 2325894"/>
              <a:gd name="connsiteY93" fmla="*/ 1545924 h 2180854"/>
              <a:gd name="connsiteX94" fmla="*/ 2152472 w 2325894"/>
              <a:gd name="connsiteY94" fmla="*/ 1537138 h 2180854"/>
              <a:gd name="connsiteX95" fmla="*/ 636036 w 2325894"/>
              <a:gd name="connsiteY95" fmla="*/ 20831 h 2180854"/>
              <a:gd name="connsiteX96" fmla="*/ 507911 w 2325894"/>
              <a:gd name="connsiteY96" fmla="*/ 0 h 2180854"/>
              <a:gd name="connsiteX97" fmla="*/ 531128 w 2325894"/>
              <a:gd name="connsiteY97" fmla="*/ 0 h 2180854"/>
              <a:gd name="connsiteX98" fmla="*/ 532727 w 2325894"/>
              <a:gd name="connsiteY98" fmla="*/ 31559 h 2180854"/>
              <a:gd name="connsiteX99" fmla="*/ 2141864 w 2325894"/>
              <a:gd name="connsiteY99" fmla="*/ 1640562 h 2180854"/>
              <a:gd name="connsiteX100" fmla="*/ 2325894 w 2325894"/>
              <a:gd name="connsiteY100" fmla="*/ 1649885 h 2180854"/>
              <a:gd name="connsiteX101" fmla="*/ 2325894 w 2325894"/>
              <a:gd name="connsiteY101" fmla="*/ 1672981 h 2180854"/>
              <a:gd name="connsiteX102" fmla="*/ 2139488 w 2325894"/>
              <a:gd name="connsiteY102" fmla="*/ 1663539 h 2180854"/>
              <a:gd name="connsiteX103" fmla="*/ 509624 w 2325894"/>
              <a:gd name="connsiteY103" fmla="*/ 33818 h 2180854"/>
              <a:gd name="connsiteX104" fmla="*/ 380961 w 2325894"/>
              <a:gd name="connsiteY104" fmla="*/ 0 h 2180854"/>
              <a:gd name="connsiteX105" fmla="*/ 404065 w 2325894"/>
              <a:gd name="connsiteY105" fmla="*/ 0 h 2180854"/>
              <a:gd name="connsiteX106" fmla="*/ 406316 w 2325894"/>
              <a:gd name="connsiteY106" fmla="*/ 44437 h 2180854"/>
              <a:gd name="connsiteX107" fmla="*/ 2128900 w 2325894"/>
              <a:gd name="connsiteY107" fmla="*/ 1766854 h 2180854"/>
              <a:gd name="connsiteX108" fmla="*/ 2325894 w 2325894"/>
              <a:gd name="connsiteY108" fmla="*/ 1776833 h 2180854"/>
              <a:gd name="connsiteX109" fmla="*/ 2325894 w 2325894"/>
              <a:gd name="connsiteY109" fmla="*/ 1799934 h 2180854"/>
              <a:gd name="connsiteX110" fmla="*/ 2126525 w 2325894"/>
              <a:gd name="connsiteY110" fmla="*/ 1789835 h 2180854"/>
              <a:gd name="connsiteX111" fmla="*/ 383332 w 2325894"/>
              <a:gd name="connsiteY111" fmla="*/ 46792 h 2180854"/>
              <a:gd name="connsiteX112" fmla="*/ 254013 w 2325894"/>
              <a:gd name="connsiteY112" fmla="*/ 0 h 2180854"/>
              <a:gd name="connsiteX113" fmla="*/ 277116 w 2325894"/>
              <a:gd name="connsiteY113" fmla="*/ 0 h 2180854"/>
              <a:gd name="connsiteX114" fmla="*/ 280023 w 2325894"/>
              <a:gd name="connsiteY114" fmla="*/ 57371 h 2180854"/>
              <a:gd name="connsiteX115" fmla="*/ 2115917 w 2325894"/>
              <a:gd name="connsiteY115" fmla="*/ 1893125 h 2180854"/>
              <a:gd name="connsiteX116" fmla="*/ 2325894 w 2325894"/>
              <a:gd name="connsiteY116" fmla="*/ 1903762 h 2180854"/>
              <a:gd name="connsiteX117" fmla="*/ 2325894 w 2325894"/>
              <a:gd name="connsiteY117" fmla="*/ 1926863 h 2180854"/>
              <a:gd name="connsiteX118" fmla="*/ 2113563 w 2325894"/>
              <a:gd name="connsiteY118" fmla="*/ 1916107 h 2180854"/>
              <a:gd name="connsiteX119" fmla="*/ 257040 w 2325894"/>
              <a:gd name="connsiteY119" fmla="*/ 59745 h 2180854"/>
              <a:gd name="connsiteX120" fmla="*/ 126949 w 2325894"/>
              <a:gd name="connsiteY120" fmla="*/ 0 h 2180854"/>
              <a:gd name="connsiteX121" fmla="*/ 150160 w 2325894"/>
              <a:gd name="connsiteY121" fmla="*/ 0 h 2180854"/>
              <a:gd name="connsiteX122" fmla="*/ 153729 w 2325894"/>
              <a:gd name="connsiteY122" fmla="*/ 70454 h 2180854"/>
              <a:gd name="connsiteX123" fmla="*/ 2102955 w 2325894"/>
              <a:gd name="connsiteY123" fmla="*/ 2019530 h 2180854"/>
              <a:gd name="connsiteX124" fmla="*/ 2325894 w 2325894"/>
              <a:gd name="connsiteY124" fmla="*/ 2030824 h 2180854"/>
              <a:gd name="connsiteX125" fmla="*/ 2325894 w 2325894"/>
              <a:gd name="connsiteY125" fmla="*/ 2053925 h 2180854"/>
              <a:gd name="connsiteX126" fmla="*/ 2100598 w 2325894"/>
              <a:gd name="connsiteY126" fmla="*/ 2042512 h 2180854"/>
              <a:gd name="connsiteX127" fmla="*/ 130633 w 2325894"/>
              <a:gd name="connsiteY127" fmla="*/ 72714 h 2180854"/>
              <a:gd name="connsiteX128" fmla="*/ 0 w 2325894"/>
              <a:gd name="connsiteY128" fmla="*/ 0 h 2180854"/>
              <a:gd name="connsiteX129" fmla="*/ 23103 w 2325894"/>
              <a:gd name="connsiteY129" fmla="*/ 0 h 2180854"/>
              <a:gd name="connsiteX130" fmla="*/ 27324 w 2325894"/>
              <a:gd name="connsiteY130" fmla="*/ 83311 h 2180854"/>
              <a:gd name="connsiteX131" fmla="*/ 2089991 w 2325894"/>
              <a:gd name="connsiteY131" fmla="*/ 2145803 h 2180854"/>
              <a:gd name="connsiteX132" fmla="*/ 2325894 w 2325894"/>
              <a:gd name="connsiteY132" fmla="*/ 2157753 h 2180854"/>
              <a:gd name="connsiteX133" fmla="*/ 2325894 w 2325894"/>
              <a:gd name="connsiteY133" fmla="*/ 2180854 h 2180854"/>
              <a:gd name="connsiteX134" fmla="*/ 2087636 w 2325894"/>
              <a:gd name="connsiteY134" fmla="*/ 2168784 h 2180854"/>
              <a:gd name="connsiteX135" fmla="*/ 4341 w 2325894"/>
              <a:gd name="connsiteY135" fmla="*/ 85667 h 2180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325894" h="2180854">
                <a:moveTo>
                  <a:pt x="2066927" y="0"/>
                </a:moveTo>
                <a:lnTo>
                  <a:pt x="2098882" y="0"/>
                </a:lnTo>
                <a:lnTo>
                  <a:pt x="2128893" y="44463"/>
                </a:lnTo>
                <a:cubicBezTo>
                  <a:pt x="2166753" y="82308"/>
                  <a:pt x="2215417" y="109341"/>
                  <a:pt x="2269798" y="120493"/>
                </a:cubicBezTo>
                <a:lnTo>
                  <a:pt x="2325894" y="126162"/>
                </a:lnTo>
                <a:lnTo>
                  <a:pt x="2325894" y="149263"/>
                </a:lnTo>
                <a:lnTo>
                  <a:pt x="2265120" y="143117"/>
                </a:lnTo>
                <a:cubicBezTo>
                  <a:pt x="2186576" y="127002"/>
                  <a:pt x="2119077" y="80290"/>
                  <a:pt x="2075647" y="16048"/>
                </a:cubicBezTo>
                <a:close/>
                <a:moveTo>
                  <a:pt x="1926448" y="0"/>
                </a:moveTo>
                <a:lnTo>
                  <a:pt x="1950522" y="0"/>
                </a:lnTo>
                <a:lnTo>
                  <a:pt x="1952130" y="5167"/>
                </a:lnTo>
                <a:cubicBezTo>
                  <a:pt x="2003529" y="126455"/>
                  <a:pt x="2112323" y="217766"/>
                  <a:pt x="2244242" y="244834"/>
                </a:cubicBezTo>
                <a:lnTo>
                  <a:pt x="2325894" y="253091"/>
                </a:lnTo>
                <a:lnTo>
                  <a:pt x="2325894" y="276192"/>
                </a:lnTo>
                <a:lnTo>
                  <a:pt x="2239598" y="267464"/>
                </a:lnTo>
                <a:cubicBezTo>
                  <a:pt x="2100173" y="238852"/>
                  <a:pt x="1985178" y="142334"/>
                  <a:pt x="1930848" y="14141"/>
                </a:cubicBezTo>
                <a:close/>
                <a:moveTo>
                  <a:pt x="1794114" y="0"/>
                </a:moveTo>
                <a:lnTo>
                  <a:pt x="1818202" y="0"/>
                </a:lnTo>
                <a:lnTo>
                  <a:pt x="1835170" y="54535"/>
                </a:lnTo>
                <a:cubicBezTo>
                  <a:pt x="1902650" y="213778"/>
                  <a:pt x="2045483" y="333656"/>
                  <a:pt x="2218687" y="369191"/>
                </a:cubicBezTo>
                <a:lnTo>
                  <a:pt x="2325894" y="380032"/>
                </a:lnTo>
                <a:lnTo>
                  <a:pt x="2325894" y="403132"/>
                </a:lnTo>
                <a:lnTo>
                  <a:pt x="2214043" y="391825"/>
                </a:lnTo>
                <a:cubicBezTo>
                  <a:pt x="2033333" y="354761"/>
                  <a:pt x="1884299" y="229720"/>
                  <a:pt x="1813889" y="63559"/>
                </a:cubicBezTo>
                <a:close/>
                <a:moveTo>
                  <a:pt x="1661683" y="0"/>
                </a:moveTo>
                <a:lnTo>
                  <a:pt x="1685874" y="0"/>
                </a:lnTo>
                <a:lnTo>
                  <a:pt x="1718212" y="103965"/>
                </a:lnTo>
                <a:cubicBezTo>
                  <a:pt x="1801772" y="301203"/>
                  <a:pt x="1978643" y="449654"/>
                  <a:pt x="2193133" y="493659"/>
                </a:cubicBezTo>
                <a:lnTo>
                  <a:pt x="2325894" y="507083"/>
                </a:lnTo>
                <a:lnTo>
                  <a:pt x="2325894" y="530183"/>
                </a:lnTo>
                <a:lnTo>
                  <a:pt x="2188450" y="516288"/>
                </a:lnTo>
                <a:cubicBezTo>
                  <a:pt x="1966399" y="470740"/>
                  <a:pt x="1783312" y="317082"/>
                  <a:pt x="1696817" y="112939"/>
                </a:cubicBezTo>
                <a:close/>
                <a:moveTo>
                  <a:pt x="1531553" y="0"/>
                </a:moveTo>
                <a:lnTo>
                  <a:pt x="1554659" y="0"/>
                </a:lnTo>
                <a:lnTo>
                  <a:pt x="1555243" y="5776"/>
                </a:lnTo>
                <a:cubicBezTo>
                  <a:pt x="1623483" y="338327"/>
                  <a:pt x="1902268" y="594992"/>
                  <a:pt x="2245588" y="629962"/>
                </a:cubicBezTo>
                <a:lnTo>
                  <a:pt x="2325894" y="634030"/>
                </a:lnTo>
                <a:lnTo>
                  <a:pt x="2325894" y="657131"/>
                </a:lnTo>
                <a:lnTo>
                  <a:pt x="2243214" y="652943"/>
                </a:lnTo>
                <a:cubicBezTo>
                  <a:pt x="1889750" y="616944"/>
                  <a:pt x="1602834" y="352727"/>
                  <a:pt x="1532607" y="10419"/>
                </a:cubicBezTo>
                <a:close/>
                <a:moveTo>
                  <a:pt x="1404609" y="0"/>
                </a:moveTo>
                <a:lnTo>
                  <a:pt x="1427709" y="0"/>
                </a:lnTo>
                <a:lnTo>
                  <a:pt x="1430873" y="31287"/>
                </a:lnTo>
                <a:cubicBezTo>
                  <a:pt x="1510102" y="417452"/>
                  <a:pt x="1833798" y="715609"/>
                  <a:pt x="2232606" y="756233"/>
                </a:cubicBezTo>
                <a:lnTo>
                  <a:pt x="2325894" y="760959"/>
                </a:lnTo>
                <a:lnTo>
                  <a:pt x="2325894" y="784060"/>
                </a:lnTo>
                <a:lnTo>
                  <a:pt x="2230270" y="779216"/>
                </a:lnTo>
                <a:cubicBezTo>
                  <a:pt x="1821463" y="737574"/>
                  <a:pt x="1489501" y="431938"/>
                  <a:pt x="1408246" y="35964"/>
                </a:cubicBezTo>
                <a:close/>
                <a:moveTo>
                  <a:pt x="1274343" y="0"/>
                </a:moveTo>
                <a:lnTo>
                  <a:pt x="1300756" y="0"/>
                </a:lnTo>
                <a:lnTo>
                  <a:pt x="1306507" y="56884"/>
                </a:lnTo>
                <a:cubicBezTo>
                  <a:pt x="1396745" y="496788"/>
                  <a:pt x="1765420" y="836372"/>
                  <a:pt x="2219643" y="882640"/>
                </a:cubicBezTo>
                <a:lnTo>
                  <a:pt x="2325894" y="888022"/>
                </a:lnTo>
                <a:lnTo>
                  <a:pt x="2325894" y="911123"/>
                </a:lnTo>
                <a:lnTo>
                  <a:pt x="2217286" y="905621"/>
                </a:lnTo>
                <a:cubicBezTo>
                  <a:pt x="1752979" y="858324"/>
                  <a:pt x="1376027" y="511189"/>
                  <a:pt x="1283761" y="61528"/>
                </a:cubicBezTo>
                <a:close/>
                <a:moveTo>
                  <a:pt x="1146071" y="0"/>
                </a:moveTo>
                <a:lnTo>
                  <a:pt x="1169414" y="0"/>
                </a:lnTo>
                <a:lnTo>
                  <a:pt x="1182030" y="82429"/>
                </a:lnTo>
                <a:cubicBezTo>
                  <a:pt x="1283296" y="576000"/>
                  <a:pt x="1697029" y="957001"/>
                  <a:pt x="2206679" y="1008912"/>
                </a:cubicBezTo>
                <a:lnTo>
                  <a:pt x="2325894" y="1014951"/>
                </a:lnTo>
                <a:lnTo>
                  <a:pt x="2325894" y="1038052"/>
                </a:lnTo>
                <a:lnTo>
                  <a:pt x="2204323" y="1031893"/>
                </a:lnTo>
                <a:cubicBezTo>
                  <a:pt x="1684600" y="978953"/>
                  <a:pt x="1262670" y="590398"/>
                  <a:pt x="1159398" y="87072"/>
                </a:cubicBezTo>
                <a:close/>
                <a:moveTo>
                  <a:pt x="1017789" y="0"/>
                </a:moveTo>
                <a:lnTo>
                  <a:pt x="1041132" y="0"/>
                </a:lnTo>
                <a:lnTo>
                  <a:pt x="1057661" y="107992"/>
                </a:lnTo>
                <a:cubicBezTo>
                  <a:pt x="1169939" y="655229"/>
                  <a:pt x="1628650" y="1077653"/>
                  <a:pt x="2193716" y="1135208"/>
                </a:cubicBezTo>
                <a:lnTo>
                  <a:pt x="2325894" y="1141903"/>
                </a:lnTo>
                <a:lnTo>
                  <a:pt x="2325894" y="1165004"/>
                </a:lnTo>
                <a:lnTo>
                  <a:pt x="2191361" y="1158189"/>
                </a:lnTo>
                <a:cubicBezTo>
                  <a:pt x="1616222" y="1099606"/>
                  <a:pt x="1149313" y="669630"/>
                  <a:pt x="1035029" y="112636"/>
                </a:cubicBezTo>
                <a:close/>
                <a:moveTo>
                  <a:pt x="889397" y="0"/>
                </a:moveTo>
                <a:lnTo>
                  <a:pt x="912837" y="0"/>
                </a:lnTo>
                <a:lnTo>
                  <a:pt x="933296" y="133667"/>
                </a:lnTo>
                <a:cubicBezTo>
                  <a:pt x="1056582" y="734570"/>
                  <a:pt x="1560272" y="1198411"/>
                  <a:pt x="2180754" y="1261608"/>
                </a:cubicBezTo>
                <a:lnTo>
                  <a:pt x="2325894" y="1268960"/>
                </a:lnTo>
                <a:lnTo>
                  <a:pt x="2325894" y="1292061"/>
                </a:lnTo>
                <a:lnTo>
                  <a:pt x="2178378" y="1284588"/>
                </a:lnTo>
                <a:cubicBezTo>
                  <a:pt x="1547742" y="1220351"/>
                  <a:pt x="1035844" y="748879"/>
                  <a:pt x="910550" y="138199"/>
                </a:cubicBezTo>
                <a:close/>
                <a:moveTo>
                  <a:pt x="761929" y="0"/>
                </a:moveTo>
                <a:lnTo>
                  <a:pt x="785032" y="0"/>
                </a:lnTo>
                <a:lnTo>
                  <a:pt x="785312" y="5523"/>
                </a:lnTo>
                <a:cubicBezTo>
                  <a:pt x="859466" y="733364"/>
                  <a:pt x="1439889" y="1313736"/>
                  <a:pt x="2167790" y="1387884"/>
                </a:cubicBezTo>
                <a:lnTo>
                  <a:pt x="2325894" y="1395894"/>
                </a:lnTo>
                <a:lnTo>
                  <a:pt x="2325894" y="1418995"/>
                </a:lnTo>
                <a:lnTo>
                  <a:pt x="2165434" y="1410866"/>
                </a:lnTo>
                <a:cubicBezTo>
                  <a:pt x="1426685" y="1335609"/>
                  <a:pt x="837591" y="746563"/>
                  <a:pt x="762328" y="7877"/>
                </a:cubicBezTo>
                <a:close/>
                <a:moveTo>
                  <a:pt x="634980" y="0"/>
                </a:moveTo>
                <a:lnTo>
                  <a:pt x="658083" y="0"/>
                </a:lnTo>
                <a:lnTo>
                  <a:pt x="659019" y="18476"/>
                </a:lnTo>
                <a:cubicBezTo>
                  <a:pt x="739252" y="805990"/>
                  <a:pt x="1367247" y="1433931"/>
                  <a:pt x="2154827" y="1514157"/>
                </a:cubicBezTo>
                <a:lnTo>
                  <a:pt x="2325894" y="1522823"/>
                </a:lnTo>
                <a:lnTo>
                  <a:pt x="2325894" y="1545924"/>
                </a:lnTo>
                <a:lnTo>
                  <a:pt x="2152472" y="1537138"/>
                </a:lnTo>
                <a:cubicBezTo>
                  <a:pt x="1354048" y="1455804"/>
                  <a:pt x="717377" y="819188"/>
                  <a:pt x="636036" y="20831"/>
                </a:cubicBezTo>
                <a:close/>
                <a:moveTo>
                  <a:pt x="507911" y="0"/>
                </a:moveTo>
                <a:lnTo>
                  <a:pt x="531128" y="0"/>
                </a:lnTo>
                <a:lnTo>
                  <a:pt x="532727" y="31559"/>
                </a:lnTo>
                <a:cubicBezTo>
                  <a:pt x="619037" y="878744"/>
                  <a:pt x="1294606" y="1554259"/>
                  <a:pt x="2141864" y="1640562"/>
                </a:cubicBezTo>
                <a:lnTo>
                  <a:pt x="2325894" y="1649885"/>
                </a:lnTo>
                <a:lnTo>
                  <a:pt x="2325894" y="1672981"/>
                </a:lnTo>
                <a:lnTo>
                  <a:pt x="2139488" y="1663539"/>
                </a:lnTo>
                <a:cubicBezTo>
                  <a:pt x="1281294" y="1576127"/>
                  <a:pt x="597044" y="891939"/>
                  <a:pt x="509624" y="33818"/>
                </a:cubicBezTo>
                <a:close/>
                <a:moveTo>
                  <a:pt x="380961" y="0"/>
                </a:moveTo>
                <a:lnTo>
                  <a:pt x="404065" y="0"/>
                </a:lnTo>
                <a:lnTo>
                  <a:pt x="406316" y="44437"/>
                </a:lnTo>
                <a:cubicBezTo>
                  <a:pt x="498717" y="951387"/>
                  <a:pt x="1221951" y="1674473"/>
                  <a:pt x="2128900" y="1766854"/>
                </a:cubicBezTo>
                <a:lnTo>
                  <a:pt x="2325894" y="1776833"/>
                </a:lnTo>
                <a:lnTo>
                  <a:pt x="2325894" y="1799934"/>
                </a:lnTo>
                <a:lnTo>
                  <a:pt x="2126525" y="1789835"/>
                </a:lnTo>
                <a:cubicBezTo>
                  <a:pt x="1208653" y="1696346"/>
                  <a:pt x="476829" y="964585"/>
                  <a:pt x="383332" y="46792"/>
                </a:cubicBezTo>
                <a:close/>
                <a:moveTo>
                  <a:pt x="254013" y="0"/>
                </a:moveTo>
                <a:lnTo>
                  <a:pt x="277116" y="0"/>
                </a:lnTo>
                <a:lnTo>
                  <a:pt x="280023" y="57371"/>
                </a:lnTo>
                <a:cubicBezTo>
                  <a:pt x="378489" y="1023914"/>
                  <a:pt x="1149211" y="1794655"/>
                  <a:pt x="2115917" y="1893125"/>
                </a:cubicBezTo>
                <a:lnTo>
                  <a:pt x="2325894" y="1903762"/>
                </a:lnTo>
                <a:lnTo>
                  <a:pt x="2325894" y="1926863"/>
                </a:lnTo>
                <a:lnTo>
                  <a:pt x="2113563" y="1916107"/>
                </a:lnTo>
                <a:cubicBezTo>
                  <a:pt x="1136012" y="1816541"/>
                  <a:pt x="356615" y="1037211"/>
                  <a:pt x="257040" y="59745"/>
                </a:cubicBezTo>
                <a:close/>
                <a:moveTo>
                  <a:pt x="126949" y="0"/>
                </a:moveTo>
                <a:lnTo>
                  <a:pt x="150160" y="0"/>
                </a:lnTo>
                <a:lnTo>
                  <a:pt x="153729" y="70454"/>
                </a:lnTo>
                <a:cubicBezTo>
                  <a:pt x="258274" y="1096671"/>
                  <a:pt x="1076570" y="1914983"/>
                  <a:pt x="2102955" y="2019530"/>
                </a:cubicBezTo>
                <a:lnTo>
                  <a:pt x="2325894" y="2030824"/>
                </a:lnTo>
                <a:lnTo>
                  <a:pt x="2325894" y="2053925"/>
                </a:lnTo>
                <a:lnTo>
                  <a:pt x="2100598" y="2042512"/>
                </a:lnTo>
                <a:cubicBezTo>
                  <a:pt x="1063358" y="1936856"/>
                  <a:pt x="236298" y="1109866"/>
                  <a:pt x="130633" y="72714"/>
                </a:cubicBezTo>
                <a:close/>
                <a:moveTo>
                  <a:pt x="0" y="0"/>
                </a:moveTo>
                <a:lnTo>
                  <a:pt x="23103" y="0"/>
                </a:lnTo>
                <a:lnTo>
                  <a:pt x="27324" y="83311"/>
                </a:lnTo>
                <a:cubicBezTo>
                  <a:pt x="137958" y="1169290"/>
                  <a:pt x="1003916" y="2035178"/>
                  <a:pt x="2089991" y="2145803"/>
                </a:cubicBezTo>
                <a:lnTo>
                  <a:pt x="2325894" y="2157753"/>
                </a:lnTo>
                <a:lnTo>
                  <a:pt x="2325894" y="2180854"/>
                </a:lnTo>
                <a:lnTo>
                  <a:pt x="2087636" y="2168784"/>
                </a:lnTo>
                <a:cubicBezTo>
                  <a:pt x="990717" y="2057051"/>
                  <a:pt x="116084" y="1182492"/>
                  <a:pt x="4341" y="85667"/>
                </a:cubicBezTo>
                <a:close/>
              </a:path>
            </a:pathLst>
          </a:custGeom>
          <a:solidFill>
            <a:schemeClr val="accent3">
              <a:lumMod val="20000"/>
              <a:lumOff val="80000"/>
            </a:schemeClr>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oAutofit/>
          </a:bodyPr>
          <a:lstStyle>
            <a:lvl1pPr>
              <a:lnSpc>
                <a:spcPct val="100000"/>
              </a:lnSpc>
              <a:defRPr/>
            </a:lvl1pPr>
          </a:lstStyle>
          <a:p>
            <a:r>
              <a:rPr lang="en-US" dirty="0"/>
              <a:t>Click to add title</a:t>
            </a:r>
          </a:p>
        </p:txBody>
      </p:sp>
      <p:sp>
        <p:nvSpPr>
          <p:cNvPr id="6" name="Footer Placeholder 5"/>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7" name="Slide Number Placeholder 6"/>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3" name="Content Placeholder 2"/>
          <p:cNvSpPr>
            <a:spLocks noGrp="1"/>
          </p:cNvSpPr>
          <p:nvPr>
            <p:ph sz="half" idx="1" hasCustomPrompt="1"/>
          </p:nvPr>
        </p:nvSpPr>
        <p:spPr>
          <a:xfrm>
            <a:off x="755904" y="2825496"/>
            <a:ext cx="10680192" cy="2834640"/>
          </a:xfrm>
        </p:spPr>
        <p:txBody>
          <a:bodyPr>
            <a:normAutofit/>
          </a:bodyPr>
          <a:lstStyle>
            <a:lvl1pPr>
              <a:defRPr sz="1800"/>
            </a:lvl1pPr>
            <a:lvl2pPr>
              <a:defRPr sz="1600"/>
            </a:lvl2pPr>
            <a:lvl3pPr>
              <a:defRPr sz="1400"/>
            </a:lvl3pPr>
            <a:lvl4pPr>
              <a:defRPr sz="1200"/>
            </a:lvl4pPr>
            <a:lvl5pPr>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457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flipH="1">
            <a:off x="2535251"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4441121" y="1344404"/>
            <a:ext cx="6984906" cy="2560441"/>
          </a:xfrm>
        </p:spPr>
        <p:txBody>
          <a:bodyPr lIns="0" tIns="0" rIns="0" bIns="0" anchor="b" anchorCtr="0">
            <a:noAutofit/>
          </a:bodyPr>
          <a:lstStyle>
            <a:lvl1pPr algn="l">
              <a:lnSpc>
                <a:spcPct val="100000"/>
              </a:lnSpc>
              <a:defRPr sz="3300" b="1">
                <a:latin typeface="+mj-lt"/>
                <a:cs typeface="Arial" panose="020B0604020202020204" pitchFamily="34" charset="0"/>
              </a:defRPr>
            </a:lvl1pPr>
          </a:lstStyle>
          <a:p>
            <a:r>
              <a:rPr lang="en-US" dirty="0"/>
              <a:t>Click to add title</a:t>
            </a:r>
          </a:p>
        </p:txBody>
      </p:sp>
      <p:sp>
        <p:nvSpPr>
          <p:cNvPr id="6" name="Slide Number Placeholder 5"/>
          <p:cNvSpPr>
            <a:spLocks noGrp="1"/>
          </p:cNvSpPr>
          <p:nvPr>
            <p:ph type="sldNum" sz="quarter" idx="12"/>
          </p:nvPr>
        </p:nvSpPr>
        <p:spPr/>
        <p:txBody>
          <a:bodyPr>
            <a:noAutofit/>
          </a:bodyPr>
          <a:lstStyle/>
          <a:p>
            <a:fld id="{48F63A3B-78C7-47BE-AE5E-E10140E04643}" type="slidenum">
              <a:rPr lang="en-US" dirty="0"/>
              <a:t>‹#›</a:t>
            </a:fld>
            <a:endParaRPr lang="en-US" dirty="0"/>
          </a:p>
        </p:txBody>
      </p:sp>
      <p:sp>
        <p:nvSpPr>
          <p:cNvPr id="57" name="Text Placeholder 54">
            <a:extLst>
              <a:ext uri="{FF2B5EF4-FFF2-40B4-BE49-F238E27FC236}">
                <a16:creationId xmlns:a16="http://schemas.microsoft.com/office/drawing/2014/main" id="{A493C80D-2813-9E70-8901-D4B9EA4DD7EA}"/>
              </a:ext>
            </a:extLst>
          </p:cNvPr>
          <p:cNvSpPr>
            <a:spLocks noGrp="1"/>
          </p:cNvSpPr>
          <p:nvPr>
            <p:ph type="body" sz="quarter" idx="15" hasCustomPrompt="1"/>
          </p:nvPr>
        </p:nvSpPr>
        <p:spPr>
          <a:xfrm>
            <a:off x="3611880" y="1347664"/>
            <a:ext cx="768096" cy="1882471"/>
          </a:xfrm>
        </p:spPr>
        <p:txBody>
          <a:bodyPr lIns="91440" tIns="45720" rIns="91440" bIns="54864">
            <a:noAutofit/>
          </a:bodyPr>
          <a:lstStyle>
            <a:lvl1pPr marL="0" indent="0">
              <a:buNone/>
              <a:defRPr sz="10000" b="1"/>
            </a:lvl1pPr>
          </a:lstStyle>
          <a:p>
            <a:pPr lvl="0"/>
            <a:r>
              <a:rPr lang="en-US" dirty="0"/>
              <a:t>“</a:t>
            </a:r>
          </a:p>
        </p:txBody>
      </p:sp>
      <p:sp>
        <p:nvSpPr>
          <p:cNvPr id="55" name="Text Placeholder 54">
            <a:extLst>
              <a:ext uri="{FF2B5EF4-FFF2-40B4-BE49-F238E27FC236}">
                <a16:creationId xmlns:a16="http://schemas.microsoft.com/office/drawing/2014/main" id="{A2733C45-7C53-2BC5-3F62-D069650A79C9}"/>
              </a:ext>
            </a:extLst>
          </p:cNvPr>
          <p:cNvSpPr>
            <a:spLocks noGrp="1"/>
          </p:cNvSpPr>
          <p:nvPr>
            <p:ph type="body" sz="quarter" idx="13" hasCustomPrompt="1"/>
          </p:nvPr>
        </p:nvSpPr>
        <p:spPr>
          <a:xfrm>
            <a:off x="4441120" y="3977196"/>
            <a:ext cx="4971237" cy="864804"/>
          </a:xfrm>
        </p:spPr>
        <p:txBody>
          <a:bodyPr lIns="0" tIns="0" rIns="0" bIns="0" anchor="ctr" anchorCtr="0">
            <a:noAutofit/>
          </a:bodyPr>
          <a:lstStyle>
            <a:lvl1pPr marL="0" indent="0">
              <a:buNone/>
              <a:defRPr sz="2400"/>
            </a:lvl1pPr>
          </a:lstStyle>
          <a:p>
            <a:r>
              <a:rPr lang="en-US" dirty="0"/>
              <a:t>Click to add subtitle</a:t>
            </a:r>
          </a:p>
        </p:txBody>
      </p:sp>
      <p:sp>
        <p:nvSpPr>
          <p:cNvPr id="56" name="Text Placeholder 54">
            <a:extLst>
              <a:ext uri="{FF2B5EF4-FFF2-40B4-BE49-F238E27FC236}">
                <a16:creationId xmlns:a16="http://schemas.microsoft.com/office/drawing/2014/main" id="{B1D62231-87CB-21EC-CF8C-46276AD1F951}"/>
              </a:ext>
            </a:extLst>
          </p:cNvPr>
          <p:cNvSpPr>
            <a:spLocks noGrp="1"/>
          </p:cNvSpPr>
          <p:nvPr>
            <p:ph type="body" sz="quarter" idx="14" hasCustomPrompt="1"/>
          </p:nvPr>
        </p:nvSpPr>
        <p:spPr>
          <a:xfrm>
            <a:off x="9500616" y="3209544"/>
            <a:ext cx="768096" cy="1627632"/>
          </a:xfrm>
        </p:spPr>
        <p:txBody>
          <a:bodyPr lIns="91440" tIns="45720" rIns="91440" bIns="54864">
            <a:noAutofit/>
          </a:bodyPr>
          <a:lstStyle>
            <a:lvl1pPr marL="0" indent="0">
              <a:buNone/>
              <a:defRPr sz="10000" b="1"/>
            </a:lvl1pPr>
          </a:lstStyle>
          <a:p>
            <a:pPr lvl="0"/>
            <a:r>
              <a:rPr lang="en-US" dirty="0"/>
              <a:t>”</a:t>
            </a:r>
          </a:p>
        </p:txBody>
      </p:sp>
    </p:spTree>
    <p:extLst>
      <p:ext uri="{BB962C8B-B14F-4D97-AF65-F5344CB8AC3E}">
        <p14:creationId xmlns:p14="http://schemas.microsoft.com/office/powerpoint/2010/main" val="55285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C43996-DAC9-130F-CB05-4A8A90381D37}"/>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 name="Title 1">
            <a:extLst>
              <a:ext uri="{FF2B5EF4-FFF2-40B4-BE49-F238E27FC236}">
                <a16:creationId xmlns:a16="http://schemas.microsoft.com/office/drawing/2014/main" id="{EA04E8AF-9DFE-7077-DB36-941F6490BAD8}"/>
              </a:ext>
            </a:extLst>
          </p:cNvPr>
          <p:cNvSpPr>
            <a:spLocks noGrp="1"/>
          </p:cNvSpPr>
          <p:nvPr>
            <p:ph type="title" hasCustomPrompt="1"/>
          </p:nvPr>
        </p:nvSpPr>
        <p:spPr>
          <a:xfrm>
            <a:off x="758952" y="751398"/>
            <a:ext cx="10671048" cy="1362057"/>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p:nvPr>
        </p:nvSpPr>
        <p:spPr>
          <a:xfrm>
            <a:off x="758905" y="2392023"/>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758905" y="4989515"/>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916885" y="5599755"/>
            <a:ext cx="2283472" cy="365125"/>
          </a:xfrm>
        </p:spPr>
        <p:txBody>
          <a:bodyPr anchor="ctr">
            <a:noAutofit/>
          </a:bodyPr>
          <a:lstStyle>
            <a:lvl1pPr marL="0" indent="0" algn="ctr">
              <a:buNone/>
              <a:defRPr sz="1400"/>
            </a:lvl1pPr>
          </a:lstStyle>
          <a:p>
            <a:pPr lvl="0"/>
            <a:r>
              <a:rPr lang="en-US" dirty="0"/>
              <a:t>Click to add text</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p:nvPr>
        </p:nvSpPr>
        <p:spPr>
          <a:xfrm>
            <a:off x="3517361" y="2392619"/>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516747" y="4990111"/>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674073" y="5600351"/>
            <a:ext cx="2283472" cy="365125"/>
          </a:xfrm>
        </p:spPr>
        <p:txBody>
          <a:bodyPr anchor="ctr">
            <a:noAutofit/>
          </a:bodyPr>
          <a:lstStyle>
            <a:lvl1pPr marL="0" indent="0" algn="ctr">
              <a:buNone/>
              <a:defRPr sz="1400"/>
            </a:lvl1pPr>
          </a:lstStyle>
          <a:p>
            <a:pPr lvl="0"/>
            <a:r>
              <a:rPr lang="en-US" dirty="0"/>
              <a:t>Click to add text</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p:nvPr>
        </p:nvSpPr>
        <p:spPr>
          <a:xfrm>
            <a:off x="6275817" y="2393215"/>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274589" y="4990707"/>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432529" y="5600947"/>
            <a:ext cx="2283472" cy="365125"/>
          </a:xfrm>
        </p:spPr>
        <p:txBody>
          <a:bodyPr anchor="ctr">
            <a:noAutofit/>
          </a:bodyPr>
          <a:lstStyle>
            <a:lvl1pPr marL="0" indent="0" algn="ctr">
              <a:buNone/>
              <a:defRPr sz="1400"/>
            </a:lvl1pPr>
          </a:lstStyle>
          <a:p>
            <a:pPr lvl="0"/>
            <a:r>
              <a:rPr lang="en-US" dirty="0"/>
              <a:t>Click to add text</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p:nvPr>
        </p:nvSpPr>
        <p:spPr>
          <a:xfrm>
            <a:off x="9034272" y="2393215"/>
            <a:ext cx="2596896" cy="2596896"/>
          </a:xfrm>
          <a:solidFill>
            <a:schemeClr val="accent4">
              <a:lumMod val="60000"/>
              <a:lumOff val="40000"/>
            </a:schemeClr>
          </a:solidFill>
          <a:ln>
            <a:noFill/>
          </a:ln>
        </p:spPr>
        <p:txBody>
          <a:bodyPr anchor="t">
            <a:noAutofit/>
          </a:bodyPr>
          <a:lstStyle>
            <a:lvl1pPr marL="0" indent="0" algn="ctr">
              <a:buNone/>
              <a:defRPr sz="1400"/>
            </a:lvl1pPr>
          </a:lstStyle>
          <a:p>
            <a:r>
              <a:rPr lang="en-US"/>
              <a:t>Click icon to add picture</a:t>
            </a:r>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9032431" y="4990707"/>
            <a:ext cx="2598737" cy="1109662"/>
          </a:xfrm>
          <a:solidFill>
            <a:schemeClr val="bg1"/>
          </a:solidFill>
        </p:spPr>
        <p:txBody>
          <a:bodyPr lIns="0" tIns="274320" rIns="0" anchor="t">
            <a:noAutofit/>
          </a:bodyPr>
          <a:lstStyle>
            <a:lvl1pPr marL="0" indent="0" algn="ctr">
              <a:spcBef>
                <a:spcPts val="0"/>
              </a:spcBef>
              <a:buNone/>
              <a:defRPr sz="1800" b="0" cap="all" baseline="0">
                <a:solidFill>
                  <a:schemeClr val="accent6"/>
                </a:solidFill>
                <a:latin typeface="+mj-lt"/>
                <a:cs typeface="Arial" panose="020B0604020202020204" pitchFamily="34" charset="0"/>
              </a:defRPr>
            </a:lvl1pPr>
          </a:lstStyle>
          <a:p>
            <a:pPr lvl="0"/>
            <a:r>
              <a:rPr lang="en-US" dirty="0"/>
              <a:t>add text</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9190984" y="5600947"/>
            <a:ext cx="2283472" cy="365125"/>
          </a:xfrm>
        </p:spPr>
        <p:txBody>
          <a:bodyPr anchor="ctr">
            <a:noAutofit/>
          </a:bodyPr>
          <a:lstStyle>
            <a:lvl1pPr marL="0" indent="0" algn="ctr">
              <a:buNone/>
              <a:defRPr sz="1400"/>
            </a:lvl1pPr>
          </a:lstStyle>
          <a:p>
            <a:pPr lvl="0"/>
            <a:r>
              <a:rPr lang="en-US" dirty="0"/>
              <a:t>Click to add text</a:t>
            </a:r>
          </a:p>
        </p:txBody>
      </p:sp>
    </p:spTree>
    <p:extLst>
      <p:ext uri="{BB962C8B-B14F-4D97-AF65-F5344CB8AC3E}">
        <p14:creationId xmlns:p14="http://schemas.microsoft.com/office/powerpoint/2010/main" val="258665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E8AF-9DFE-7077-DB36-941F6490BAD8}"/>
              </a:ext>
            </a:extLst>
          </p:cNvPr>
          <p:cNvSpPr>
            <a:spLocks noGrp="1"/>
          </p:cNvSpPr>
          <p:nvPr>
            <p:ph type="title" hasCustomPrompt="1"/>
          </p:nvPr>
        </p:nvSpPr>
        <p:spPr>
          <a:xfrm>
            <a:off x="760937" y="755729"/>
            <a:ext cx="10665089" cy="859972"/>
          </a:xfrm>
        </p:spPr>
        <p:txBody>
          <a:bodyPr>
            <a:noAutofit/>
          </a:bodyPr>
          <a:lstStyle>
            <a:lvl1pPr>
              <a:lnSpc>
                <a:spcPct val="100000"/>
              </a:lnSpc>
              <a:defRPr/>
            </a:lvl1pPr>
          </a:lstStyle>
          <a:p>
            <a:r>
              <a:rPr lang="en-US" dirty="0"/>
              <a:t>Click to add title</a:t>
            </a:r>
          </a:p>
        </p:txBody>
      </p:sp>
      <p:sp>
        <p:nvSpPr>
          <p:cNvPr id="4" name="Footer Placeholder 3">
            <a:extLst>
              <a:ext uri="{FF2B5EF4-FFF2-40B4-BE49-F238E27FC236}">
                <a16:creationId xmlns:a16="http://schemas.microsoft.com/office/drawing/2014/main" id="{43B58B80-D2DB-A0A1-0362-1157E9087574}"/>
              </a:ext>
            </a:extLst>
          </p:cNvPr>
          <p:cNvSpPr>
            <a:spLocks noGrp="1"/>
          </p:cNvSpPr>
          <p:nvPr>
            <p:ph type="ftr" sz="quarter" idx="11"/>
          </p:nvPr>
        </p:nvSpPr>
        <p:spPr/>
        <p:txBody>
          <a:bodyPr>
            <a:noAutofit/>
          </a:bodyPr>
          <a:lstStyle>
            <a:lvl1pPr>
              <a:defRPr>
                <a:latin typeface="+mn-lt"/>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B62C22E6-000A-05BA-5872-EF37F029AB00}"/>
              </a:ext>
            </a:extLst>
          </p:cNvPr>
          <p:cNvSpPr>
            <a:spLocks noGrp="1"/>
          </p:cNvSpPr>
          <p:nvPr>
            <p:ph type="sldNum" sz="quarter" idx="12"/>
          </p:nvPr>
        </p:nvSpPr>
        <p:spPr/>
        <p:txBody>
          <a:bodyPr>
            <a:noAutofit/>
          </a:bodyPr>
          <a:lstStyle>
            <a:lvl1pPr>
              <a:defRPr>
                <a:latin typeface="+mn-lt"/>
              </a:defRPr>
            </a:lvl1pPr>
          </a:lstStyle>
          <a:p>
            <a:fld id="{48F63A3B-78C7-47BE-AE5E-E10140E04643}" type="slidenum">
              <a:rPr lang="en-US" smtClean="0"/>
              <a:pPr/>
              <a:t>‹#›</a:t>
            </a:fld>
            <a:endParaRPr lang="en-US" dirty="0"/>
          </a:p>
        </p:txBody>
      </p:sp>
      <p:sp>
        <p:nvSpPr>
          <p:cNvPr id="17" name="Picture Placeholder 16">
            <a:extLst>
              <a:ext uri="{FF2B5EF4-FFF2-40B4-BE49-F238E27FC236}">
                <a16:creationId xmlns:a16="http://schemas.microsoft.com/office/drawing/2014/main" id="{6AAAFB85-16C0-836A-1D0D-E65277CC341D}"/>
              </a:ext>
            </a:extLst>
          </p:cNvPr>
          <p:cNvSpPr>
            <a:spLocks noGrp="1"/>
          </p:cNvSpPr>
          <p:nvPr>
            <p:ph type="pic" sz="quarter" idx="13" hasCustomPrompt="1"/>
          </p:nvPr>
        </p:nvSpPr>
        <p:spPr>
          <a:xfrm>
            <a:off x="1271016"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r>
              <a:rPr lang="en-US" dirty="0"/>
              <a:t>Click to add picture</a:t>
            </a:r>
          </a:p>
        </p:txBody>
      </p:sp>
      <p:sp>
        <p:nvSpPr>
          <p:cNvPr id="19" name="Text Placeholder 18">
            <a:extLst>
              <a:ext uri="{FF2B5EF4-FFF2-40B4-BE49-F238E27FC236}">
                <a16:creationId xmlns:a16="http://schemas.microsoft.com/office/drawing/2014/main" id="{FB04BFFD-8D76-D31F-232F-38A7065ACAF3}"/>
              </a:ext>
            </a:extLst>
          </p:cNvPr>
          <p:cNvSpPr>
            <a:spLocks noGrp="1"/>
          </p:cNvSpPr>
          <p:nvPr>
            <p:ph type="body" sz="quarter" idx="14" hasCustomPrompt="1"/>
          </p:nvPr>
        </p:nvSpPr>
        <p:spPr>
          <a:xfrm>
            <a:off x="1271016" y="3320463"/>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1" name="Text Placeholder 20">
            <a:extLst>
              <a:ext uri="{FF2B5EF4-FFF2-40B4-BE49-F238E27FC236}">
                <a16:creationId xmlns:a16="http://schemas.microsoft.com/office/drawing/2014/main" id="{75A2E03A-AFB4-3868-FAB5-A24228FA8A04}"/>
              </a:ext>
            </a:extLst>
          </p:cNvPr>
          <p:cNvSpPr>
            <a:spLocks noGrp="1"/>
          </p:cNvSpPr>
          <p:nvPr>
            <p:ph type="body" sz="quarter" idx="15" hasCustomPrompt="1"/>
          </p:nvPr>
        </p:nvSpPr>
        <p:spPr>
          <a:xfrm>
            <a:off x="1271016"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0" name="Picture Placeholder 16">
            <a:extLst>
              <a:ext uri="{FF2B5EF4-FFF2-40B4-BE49-F238E27FC236}">
                <a16:creationId xmlns:a16="http://schemas.microsoft.com/office/drawing/2014/main" id="{BB749B9A-080F-37C0-08E6-909A5DA554D4}"/>
              </a:ext>
            </a:extLst>
          </p:cNvPr>
          <p:cNvSpPr>
            <a:spLocks noGrp="1"/>
          </p:cNvSpPr>
          <p:nvPr>
            <p:ph type="pic" sz="quarter" idx="25" hasCustomPrompt="1"/>
          </p:nvPr>
        </p:nvSpPr>
        <p:spPr>
          <a:xfrm>
            <a:off x="1271016"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14" name="Text Placeholder 18">
            <a:extLst>
              <a:ext uri="{FF2B5EF4-FFF2-40B4-BE49-F238E27FC236}">
                <a16:creationId xmlns:a16="http://schemas.microsoft.com/office/drawing/2014/main" id="{C4C7516E-0853-87BE-108B-697DD8E0DA75}"/>
              </a:ext>
            </a:extLst>
          </p:cNvPr>
          <p:cNvSpPr>
            <a:spLocks noGrp="1"/>
          </p:cNvSpPr>
          <p:nvPr>
            <p:ph type="body" sz="quarter" idx="29" hasCustomPrompt="1"/>
          </p:nvPr>
        </p:nvSpPr>
        <p:spPr>
          <a:xfrm>
            <a:off x="1271016" y="5919391"/>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15" name="Text Placeholder 20">
            <a:extLst>
              <a:ext uri="{FF2B5EF4-FFF2-40B4-BE49-F238E27FC236}">
                <a16:creationId xmlns:a16="http://schemas.microsoft.com/office/drawing/2014/main" id="{FB1A74E1-7CEB-F501-F998-7361A20F7349}"/>
              </a:ext>
            </a:extLst>
          </p:cNvPr>
          <p:cNvSpPr>
            <a:spLocks noGrp="1"/>
          </p:cNvSpPr>
          <p:nvPr>
            <p:ph type="body" sz="quarter" idx="30" hasCustomPrompt="1"/>
          </p:nvPr>
        </p:nvSpPr>
        <p:spPr>
          <a:xfrm>
            <a:off x="1271016"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3" name="Picture Placeholder 16">
            <a:extLst>
              <a:ext uri="{FF2B5EF4-FFF2-40B4-BE49-F238E27FC236}">
                <a16:creationId xmlns:a16="http://schemas.microsoft.com/office/drawing/2014/main" id="{FBADCD1B-D9E0-EA12-0DD5-22E5C60E5D6B}"/>
              </a:ext>
            </a:extLst>
          </p:cNvPr>
          <p:cNvSpPr>
            <a:spLocks noGrp="1"/>
          </p:cNvSpPr>
          <p:nvPr>
            <p:ph type="pic" sz="quarter" idx="17" hasCustomPrompt="1"/>
          </p:nvPr>
        </p:nvSpPr>
        <p:spPr>
          <a:xfrm>
            <a:off x="3828288"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2" name="Text Placeholder 18">
            <a:extLst>
              <a:ext uri="{FF2B5EF4-FFF2-40B4-BE49-F238E27FC236}">
                <a16:creationId xmlns:a16="http://schemas.microsoft.com/office/drawing/2014/main" id="{AD33972D-9092-4B3C-A699-07849068AF1D}"/>
              </a:ext>
            </a:extLst>
          </p:cNvPr>
          <p:cNvSpPr>
            <a:spLocks noGrp="1"/>
          </p:cNvSpPr>
          <p:nvPr>
            <p:ph type="body" sz="quarter" idx="16" hasCustomPrompt="1"/>
          </p:nvPr>
        </p:nvSpPr>
        <p:spPr>
          <a:xfrm>
            <a:off x="3828288" y="3320463"/>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4" name="Text Placeholder 20">
            <a:extLst>
              <a:ext uri="{FF2B5EF4-FFF2-40B4-BE49-F238E27FC236}">
                <a16:creationId xmlns:a16="http://schemas.microsoft.com/office/drawing/2014/main" id="{B54F15B1-EAC3-0113-6737-C64480876C5F}"/>
              </a:ext>
            </a:extLst>
          </p:cNvPr>
          <p:cNvSpPr>
            <a:spLocks noGrp="1"/>
          </p:cNvSpPr>
          <p:nvPr>
            <p:ph type="body" sz="quarter" idx="18" hasCustomPrompt="1"/>
          </p:nvPr>
        </p:nvSpPr>
        <p:spPr>
          <a:xfrm>
            <a:off x="3828288"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1" name="Picture Placeholder 16">
            <a:extLst>
              <a:ext uri="{FF2B5EF4-FFF2-40B4-BE49-F238E27FC236}">
                <a16:creationId xmlns:a16="http://schemas.microsoft.com/office/drawing/2014/main" id="{B5D5100A-3D51-45DB-3A84-9E7FB85261E3}"/>
              </a:ext>
            </a:extLst>
          </p:cNvPr>
          <p:cNvSpPr>
            <a:spLocks noGrp="1"/>
          </p:cNvSpPr>
          <p:nvPr>
            <p:ph type="pic" sz="quarter" idx="26" hasCustomPrompt="1"/>
          </p:nvPr>
        </p:nvSpPr>
        <p:spPr>
          <a:xfrm>
            <a:off x="3828288"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16" name="Text Placeholder 18">
            <a:extLst>
              <a:ext uri="{FF2B5EF4-FFF2-40B4-BE49-F238E27FC236}">
                <a16:creationId xmlns:a16="http://schemas.microsoft.com/office/drawing/2014/main" id="{B775B771-678A-D917-7FE0-5DA7A23CCE25}"/>
              </a:ext>
            </a:extLst>
          </p:cNvPr>
          <p:cNvSpPr>
            <a:spLocks noGrp="1"/>
          </p:cNvSpPr>
          <p:nvPr>
            <p:ph type="body" sz="quarter" idx="31" hasCustomPrompt="1"/>
          </p:nvPr>
        </p:nvSpPr>
        <p:spPr>
          <a:xfrm>
            <a:off x="3828288" y="5919391"/>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18" name="Text Placeholder 20">
            <a:extLst>
              <a:ext uri="{FF2B5EF4-FFF2-40B4-BE49-F238E27FC236}">
                <a16:creationId xmlns:a16="http://schemas.microsoft.com/office/drawing/2014/main" id="{AA2B9540-B92A-AD9C-C01A-B08A98BF8455}"/>
              </a:ext>
            </a:extLst>
          </p:cNvPr>
          <p:cNvSpPr>
            <a:spLocks noGrp="1"/>
          </p:cNvSpPr>
          <p:nvPr>
            <p:ph type="body" sz="quarter" idx="32" hasCustomPrompt="1"/>
          </p:nvPr>
        </p:nvSpPr>
        <p:spPr>
          <a:xfrm>
            <a:off x="3828288"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6" name="Picture Placeholder 16">
            <a:extLst>
              <a:ext uri="{FF2B5EF4-FFF2-40B4-BE49-F238E27FC236}">
                <a16:creationId xmlns:a16="http://schemas.microsoft.com/office/drawing/2014/main" id="{FCEED0A5-9A71-D54A-91FC-264BD71DDED3}"/>
              </a:ext>
            </a:extLst>
          </p:cNvPr>
          <p:cNvSpPr>
            <a:spLocks noGrp="1"/>
          </p:cNvSpPr>
          <p:nvPr>
            <p:ph type="pic" sz="quarter" idx="20" hasCustomPrompt="1"/>
          </p:nvPr>
        </p:nvSpPr>
        <p:spPr>
          <a:xfrm>
            <a:off x="6385560"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5" name="Text Placeholder 18">
            <a:extLst>
              <a:ext uri="{FF2B5EF4-FFF2-40B4-BE49-F238E27FC236}">
                <a16:creationId xmlns:a16="http://schemas.microsoft.com/office/drawing/2014/main" id="{F44A0C74-A714-A8C2-69D2-74CAD68037A5}"/>
              </a:ext>
            </a:extLst>
          </p:cNvPr>
          <p:cNvSpPr>
            <a:spLocks noGrp="1"/>
          </p:cNvSpPr>
          <p:nvPr>
            <p:ph type="body" sz="quarter" idx="19" hasCustomPrompt="1"/>
          </p:nvPr>
        </p:nvSpPr>
        <p:spPr>
          <a:xfrm>
            <a:off x="6385560" y="3320463"/>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27" name="Text Placeholder 20">
            <a:extLst>
              <a:ext uri="{FF2B5EF4-FFF2-40B4-BE49-F238E27FC236}">
                <a16:creationId xmlns:a16="http://schemas.microsoft.com/office/drawing/2014/main" id="{552F4682-3F02-2A70-A285-FB2D1822A4D6}"/>
              </a:ext>
            </a:extLst>
          </p:cNvPr>
          <p:cNvSpPr>
            <a:spLocks noGrp="1"/>
          </p:cNvSpPr>
          <p:nvPr>
            <p:ph type="body" sz="quarter" idx="21" hasCustomPrompt="1"/>
          </p:nvPr>
        </p:nvSpPr>
        <p:spPr>
          <a:xfrm>
            <a:off x="6385560"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2" name="Picture Placeholder 16">
            <a:extLst>
              <a:ext uri="{FF2B5EF4-FFF2-40B4-BE49-F238E27FC236}">
                <a16:creationId xmlns:a16="http://schemas.microsoft.com/office/drawing/2014/main" id="{3D2AAC25-9404-1F6F-200C-5660F4995858}"/>
              </a:ext>
            </a:extLst>
          </p:cNvPr>
          <p:cNvSpPr>
            <a:spLocks noGrp="1"/>
          </p:cNvSpPr>
          <p:nvPr>
            <p:ph type="pic" sz="quarter" idx="27" hasCustomPrompt="1"/>
          </p:nvPr>
        </p:nvSpPr>
        <p:spPr>
          <a:xfrm>
            <a:off x="6385560"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0" name="Text Placeholder 18">
            <a:extLst>
              <a:ext uri="{FF2B5EF4-FFF2-40B4-BE49-F238E27FC236}">
                <a16:creationId xmlns:a16="http://schemas.microsoft.com/office/drawing/2014/main" id="{AE4677E1-AC1B-AB9C-5E0C-794903DD1CEB}"/>
              </a:ext>
            </a:extLst>
          </p:cNvPr>
          <p:cNvSpPr>
            <a:spLocks noGrp="1"/>
          </p:cNvSpPr>
          <p:nvPr>
            <p:ph type="body" sz="quarter" idx="33" hasCustomPrompt="1"/>
          </p:nvPr>
        </p:nvSpPr>
        <p:spPr>
          <a:xfrm>
            <a:off x="6385560" y="5919391"/>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1" name="Text Placeholder 20">
            <a:extLst>
              <a:ext uri="{FF2B5EF4-FFF2-40B4-BE49-F238E27FC236}">
                <a16:creationId xmlns:a16="http://schemas.microsoft.com/office/drawing/2014/main" id="{826BBF6C-7198-3C15-CDCB-E72B08709C1F}"/>
              </a:ext>
            </a:extLst>
          </p:cNvPr>
          <p:cNvSpPr>
            <a:spLocks noGrp="1"/>
          </p:cNvSpPr>
          <p:nvPr>
            <p:ph type="body" sz="quarter" idx="34" hasCustomPrompt="1"/>
          </p:nvPr>
        </p:nvSpPr>
        <p:spPr>
          <a:xfrm>
            <a:off x="6385560"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29" name="Picture Placeholder 16">
            <a:extLst>
              <a:ext uri="{FF2B5EF4-FFF2-40B4-BE49-F238E27FC236}">
                <a16:creationId xmlns:a16="http://schemas.microsoft.com/office/drawing/2014/main" id="{4F0F5D16-7316-B120-F378-E3D492FEEB9C}"/>
              </a:ext>
            </a:extLst>
          </p:cNvPr>
          <p:cNvSpPr>
            <a:spLocks noGrp="1"/>
          </p:cNvSpPr>
          <p:nvPr>
            <p:ph type="pic" sz="quarter" idx="23" hasCustomPrompt="1"/>
          </p:nvPr>
        </p:nvSpPr>
        <p:spPr>
          <a:xfrm>
            <a:off x="8942832" y="1674543"/>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28" name="Text Placeholder 18">
            <a:extLst>
              <a:ext uri="{FF2B5EF4-FFF2-40B4-BE49-F238E27FC236}">
                <a16:creationId xmlns:a16="http://schemas.microsoft.com/office/drawing/2014/main" id="{47AC9724-9FC2-62FA-0DE7-3F9FE9B67A34}"/>
              </a:ext>
            </a:extLst>
          </p:cNvPr>
          <p:cNvSpPr>
            <a:spLocks noGrp="1"/>
          </p:cNvSpPr>
          <p:nvPr>
            <p:ph type="body" sz="quarter" idx="22" hasCustomPrompt="1"/>
          </p:nvPr>
        </p:nvSpPr>
        <p:spPr>
          <a:xfrm>
            <a:off x="8942832" y="3320463"/>
            <a:ext cx="2029968" cy="694944"/>
          </a:xfrm>
          <a:solidFill>
            <a:schemeClr val="accent1"/>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0" name="Text Placeholder 20">
            <a:extLst>
              <a:ext uri="{FF2B5EF4-FFF2-40B4-BE49-F238E27FC236}">
                <a16:creationId xmlns:a16="http://schemas.microsoft.com/office/drawing/2014/main" id="{114EE337-FC29-F325-E528-A3F809B28B5B}"/>
              </a:ext>
            </a:extLst>
          </p:cNvPr>
          <p:cNvSpPr>
            <a:spLocks noGrp="1"/>
          </p:cNvSpPr>
          <p:nvPr>
            <p:ph type="body" sz="quarter" idx="24" hasCustomPrompt="1"/>
          </p:nvPr>
        </p:nvSpPr>
        <p:spPr>
          <a:xfrm>
            <a:off x="8942832" y="3696472"/>
            <a:ext cx="2029968" cy="269240"/>
          </a:xfrm>
        </p:spPr>
        <p:txBody>
          <a:bodyPr anchor="t" anchorCtr="0">
            <a:normAutofit/>
          </a:bodyPr>
          <a:lstStyle>
            <a:lvl1pPr marL="0" indent="0" algn="ctr">
              <a:buNone/>
              <a:defRPr sz="1200" spc="20" baseline="0"/>
            </a:lvl1pPr>
          </a:lstStyle>
          <a:p>
            <a:pPr lvl="0"/>
            <a:r>
              <a:rPr lang="en-US" dirty="0"/>
              <a:t>Click to add text</a:t>
            </a:r>
          </a:p>
        </p:txBody>
      </p:sp>
      <p:sp>
        <p:nvSpPr>
          <p:cNvPr id="13" name="Picture Placeholder 16">
            <a:extLst>
              <a:ext uri="{FF2B5EF4-FFF2-40B4-BE49-F238E27FC236}">
                <a16:creationId xmlns:a16="http://schemas.microsoft.com/office/drawing/2014/main" id="{90CBAA5D-3D9B-0CB5-E527-996433638BE3}"/>
              </a:ext>
            </a:extLst>
          </p:cNvPr>
          <p:cNvSpPr>
            <a:spLocks noGrp="1"/>
          </p:cNvSpPr>
          <p:nvPr>
            <p:ph type="pic" sz="quarter" idx="28" hasCustomPrompt="1"/>
          </p:nvPr>
        </p:nvSpPr>
        <p:spPr>
          <a:xfrm>
            <a:off x="8942832" y="4273471"/>
            <a:ext cx="2029968" cy="1828800"/>
          </a:xfrm>
          <a:solidFill>
            <a:schemeClr val="accent4">
              <a:lumMod val="60000"/>
              <a:lumOff val="40000"/>
            </a:schemeClr>
          </a:solidFill>
          <a:ln>
            <a:noFill/>
          </a:ln>
        </p:spPr>
        <p:txBody>
          <a:bodyPr anchor="t" anchorCtr="0">
            <a:noAutofit/>
          </a:bodyPr>
          <a:lstStyle>
            <a:lvl1pPr marL="0" indent="0" algn="ctr">
              <a:buNone/>
              <a:defRPr sz="1200"/>
            </a:lvl1pPr>
          </a:lstStyle>
          <a:p>
            <a:pPr marL="0" marR="0" lvl="0" indent="0" algn="ctr" defTabSz="914400" rtl="0" eaLnBrk="1" fontAlgn="auto" latinLnBrk="0" hangingPunct="1">
              <a:lnSpc>
                <a:spcPct val="100000"/>
              </a:lnSpc>
              <a:spcBef>
                <a:spcPts val="360"/>
              </a:spcBef>
              <a:spcAft>
                <a:spcPts val="0"/>
              </a:spcAft>
              <a:buClrTx/>
              <a:buSzTx/>
              <a:buFont typeface="Arial" panose="020B0604020202020204" pitchFamily="34" charset="0"/>
              <a:buNone/>
              <a:tabLst/>
              <a:defRPr/>
            </a:pPr>
            <a:r>
              <a:rPr lang="en-US" dirty="0"/>
              <a:t>Click to add picture</a:t>
            </a:r>
          </a:p>
          <a:p>
            <a:endParaRPr lang="en-US" dirty="0"/>
          </a:p>
        </p:txBody>
      </p:sp>
      <p:sp>
        <p:nvSpPr>
          <p:cNvPr id="32" name="Text Placeholder 18">
            <a:extLst>
              <a:ext uri="{FF2B5EF4-FFF2-40B4-BE49-F238E27FC236}">
                <a16:creationId xmlns:a16="http://schemas.microsoft.com/office/drawing/2014/main" id="{5B47333C-2F5E-FA7D-5DD1-191E0F421B61}"/>
              </a:ext>
            </a:extLst>
          </p:cNvPr>
          <p:cNvSpPr>
            <a:spLocks noGrp="1"/>
          </p:cNvSpPr>
          <p:nvPr>
            <p:ph type="body" sz="quarter" idx="35" hasCustomPrompt="1"/>
          </p:nvPr>
        </p:nvSpPr>
        <p:spPr>
          <a:xfrm>
            <a:off x="8942832" y="5919391"/>
            <a:ext cx="2029968" cy="694944"/>
          </a:xfrm>
          <a:solidFill>
            <a:schemeClr val="accent4"/>
          </a:solidFill>
        </p:spPr>
        <p:txBody>
          <a:bodyPr lIns="0" tIns="155448" rIns="0" anchor="t" anchorCtr="0">
            <a:normAutofit/>
          </a:bodyPr>
          <a:lstStyle>
            <a:lvl1pPr marL="0" indent="0" algn="ctr">
              <a:spcBef>
                <a:spcPts val="0"/>
              </a:spcBef>
              <a:buNone/>
              <a:defRPr sz="1400" b="0" cap="all" spc="20" baseline="0">
                <a:solidFill>
                  <a:schemeClr val="accent6"/>
                </a:solidFill>
                <a:latin typeface="+mj-lt"/>
                <a:cs typeface="Arial" panose="020B0604020202020204" pitchFamily="34" charset="0"/>
              </a:defRPr>
            </a:lvl1pPr>
          </a:lstStyle>
          <a:p>
            <a:pPr lvl="0"/>
            <a:r>
              <a:rPr lang="en-US" dirty="0"/>
              <a:t>Add Text</a:t>
            </a:r>
          </a:p>
        </p:txBody>
      </p:sp>
      <p:sp>
        <p:nvSpPr>
          <p:cNvPr id="33" name="Text Placeholder 20">
            <a:extLst>
              <a:ext uri="{FF2B5EF4-FFF2-40B4-BE49-F238E27FC236}">
                <a16:creationId xmlns:a16="http://schemas.microsoft.com/office/drawing/2014/main" id="{D0AA2AE2-5A11-76D4-4D9C-B6B24D1419D0}"/>
              </a:ext>
            </a:extLst>
          </p:cNvPr>
          <p:cNvSpPr>
            <a:spLocks noGrp="1"/>
          </p:cNvSpPr>
          <p:nvPr>
            <p:ph type="body" sz="quarter" idx="36" hasCustomPrompt="1"/>
          </p:nvPr>
        </p:nvSpPr>
        <p:spPr>
          <a:xfrm>
            <a:off x="8942832" y="6295400"/>
            <a:ext cx="2029968" cy="269240"/>
          </a:xfrm>
        </p:spPr>
        <p:txBody>
          <a:bodyPr anchor="t" anchorCtr="0">
            <a:normAutofit/>
          </a:bodyPr>
          <a:lstStyle>
            <a:lvl1pPr marL="0" indent="0" algn="ctr">
              <a:buNone/>
              <a:defRPr sz="1200" spc="20" baseline="0"/>
            </a:lvl1pPr>
          </a:lstStyle>
          <a:p>
            <a:pPr lvl="0"/>
            <a:r>
              <a:rPr lang="en-US" dirty="0"/>
              <a:t>Click to add text</a:t>
            </a:r>
          </a:p>
        </p:txBody>
      </p:sp>
    </p:spTree>
    <p:extLst>
      <p:ext uri="{BB962C8B-B14F-4D97-AF65-F5344CB8AC3E}">
        <p14:creationId xmlns:p14="http://schemas.microsoft.com/office/powerpoint/2010/main" val="1900709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760938" y="457200"/>
            <a:ext cx="3200400" cy="244502"/>
          </a:xfrm>
          <a:prstGeom prst="rect">
            <a:avLst/>
          </a:prstGeom>
        </p:spPr>
        <p:txBody>
          <a:bodyPr vert="horz" lIns="0" tIns="45720" rIns="0" bIns="45720" rtlCol="0" anchor="ctr"/>
          <a:lstStyle>
            <a:lvl1pPr algn="l">
              <a:defRPr sz="1200">
                <a:solidFill>
                  <a:schemeClr val="accent6"/>
                </a:solidFill>
                <a:latin typeface="Arial" panose="020B0604020202020204" pitchFamily="34" charset="0"/>
                <a:cs typeface="Arial" panose="020B0604020202020204" pitchFamily="34" charset="0"/>
              </a:defRPr>
            </a:lvl1pPr>
          </a:lstStyle>
          <a:p>
            <a:r>
              <a:rPr lang="en-US"/>
              <a:t>Presentation title</a:t>
            </a:r>
            <a:endParaRPr lang="en-US" dirty="0"/>
          </a:p>
        </p:txBody>
      </p:sp>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52" r:id="rId3"/>
    <p:sldLayoutId id="2147483653" r:id="rId4"/>
    <p:sldLayoutId id="2147483664" r:id="rId5"/>
    <p:sldLayoutId id="2147483667" r:id="rId6"/>
    <p:sldLayoutId id="2147483668" r:id="rId7"/>
    <p:sldLayoutId id="2147483669" r:id="rId8"/>
    <p:sldLayoutId id="2147483673" r:id="rId9"/>
    <p:sldLayoutId id="2147483670" r:id="rId10"/>
    <p:sldLayoutId id="2147483671" r:id="rId11"/>
    <p:sldLayoutId id="2147483655" r:id="rId12"/>
    <p:sldLayoutId id="2147483674" r:id="rId13"/>
    <p:sldLayoutId id="2147483675" r:id="rId14"/>
    <p:sldLayoutId id="2147483676" r:id="rId15"/>
    <p:sldLayoutId id="2147483654" r:id="rId16"/>
    <p:sldLayoutId id="2147483656" r:id="rId17"/>
    <p:sldLayoutId id="2147483657" r:id="rId18"/>
    <p:sldLayoutId id="2147483658" r:id="rId19"/>
    <p:sldLayoutId id="2147483659" r:id="rId20"/>
  </p:sldLayoutIdLst>
  <p:hf hdr="0"/>
  <p:txStyles>
    <p:titleStyle>
      <a:lvl1pPr algn="ctr" defTabSz="914400" rtl="0" eaLnBrk="1" latinLnBrk="0" hangingPunct="1">
        <a:lnSpc>
          <a:spcPts val="4875"/>
        </a:lnSpc>
        <a:spcBef>
          <a:spcPct val="0"/>
        </a:spcBef>
        <a:buNone/>
        <a:defRPr sz="44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60D9-9D47-C0BB-B2B4-4B6F2B36CFCC}"/>
              </a:ext>
            </a:extLst>
          </p:cNvPr>
          <p:cNvSpPr>
            <a:spLocks noGrp="1"/>
          </p:cNvSpPr>
          <p:nvPr>
            <p:ph type="ctrTitle"/>
          </p:nvPr>
        </p:nvSpPr>
        <p:spPr/>
        <p:txBody>
          <a:bodyPr/>
          <a:lstStyle/>
          <a:p>
            <a:r>
              <a:rPr lang="en-US" dirty="0"/>
              <a:t>IT Industry Sector partnership forum</a:t>
            </a:r>
          </a:p>
        </p:txBody>
      </p:sp>
      <p:sp>
        <p:nvSpPr>
          <p:cNvPr id="3" name="Subtitle 2">
            <a:extLst>
              <a:ext uri="{FF2B5EF4-FFF2-40B4-BE49-F238E27FC236}">
                <a16:creationId xmlns:a16="http://schemas.microsoft.com/office/drawing/2014/main" id="{86C1060B-300F-3CE3-E5AA-D8E29791C960}"/>
              </a:ext>
            </a:extLst>
          </p:cNvPr>
          <p:cNvSpPr>
            <a:spLocks noGrp="1"/>
          </p:cNvSpPr>
          <p:nvPr>
            <p:ph type="subTitle" idx="1"/>
          </p:nvPr>
        </p:nvSpPr>
        <p:spPr>
          <a:xfrm>
            <a:off x="3862934" y="2944875"/>
            <a:ext cx="4685447" cy="1644724"/>
          </a:xfrm>
        </p:spPr>
        <p:txBody>
          <a:bodyPr/>
          <a:lstStyle/>
          <a:p>
            <a:r>
              <a:rPr lang="en-US" dirty="0"/>
              <a:t>Workforce Solutions + Pharr EDC</a:t>
            </a:r>
          </a:p>
          <a:p>
            <a:endParaRPr lang="en-US" dirty="0"/>
          </a:p>
        </p:txBody>
      </p:sp>
      <p:sp>
        <p:nvSpPr>
          <p:cNvPr id="5" name="TextBox 4">
            <a:extLst>
              <a:ext uri="{FF2B5EF4-FFF2-40B4-BE49-F238E27FC236}">
                <a16:creationId xmlns:a16="http://schemas.microsoft.com/office/drawing/2014/main" id="{095E7018-5CA6-9E44-153F-981AD55F7CFE}"/>
              </a:ext>
            </a:extLst>
          </p:cNvPr>
          <p:cNvSpPr txBox="1"/>
          <p:nvPr/>
        </p:nvSpPr>
        <p:spPr>
          <a:xfrm>
            <a:off x="3047301" y="3254820"/>
            <a:ext cx="6094602" cy="369332"/>
          </a:xfrm>
          <a:prstGeom prst="rect">
            <a:avLst/>
          </a:prstGeom>
          <a:noFill/>
        </p:spPr>
        <p:txBody>
          <a:bodyPr wrap="square">
            <a:spAutoFit/>
          </a:bodyPr>
          <a:lstStyle/>
          <a:p>
            <a:endParaRPr lang="en-US" dirty="0"/>
          </a:p>
        </p:txBody>
      </p:sp>
      <p:sp>
        <p:nvSpPr>
          <p:cNvPr id="11" name="TextBox 10">
            <a:extLst>
              <a:ext uri="{FF2B5EF4-FFF2-40B4-BE49-F238E27FC236}">
                <a16:creationId xmlns:a16="http://schemas.microsoft.com/office/drawing/2014/main" id="{42F82B6A-7151-8AD2-6500-8E334FFDE4C5}"/>
              </a:ext>
            </a:extLst>
          </p:cNvPr>
          <p:cNvSpPr txBox="1"/>
          <p:nvPr/>
        </p:nvSpPr>
        <p:spPr>
          <a:xfrm>
            <a:off x="3048000" y="3253859"/>
            <a:ext cx="6096000" cy="369332"/>
          </a:xfrm>
          <a:prstGeom prst="rect">
            <a:avLst/>
          </a:prstGeom>
          <a:noFill/>
        </p:spPr>
        <p:txBody>
          <a:bodyPr wrap="square">
            <a:spAutoFit/>
          </a:bodyPr>
          <a:lstStyle/>
          <a:p>
            <a:endParaRPr lang="en-US" dirty="0"/>
          </a:p>
        </p:txBody>
      </p:sp>
      <p:sp>
        <p:nvSpPr>
          <p:cNvPr id="13" name="TextBox 12">
            <a:extLst>
              <a:ext uri="{FF2B5EF4-FFF2-40B4-BE49-F238E27FC236}">
                <a16:creationId xmlns:a16="http://schemas.microsoft.com/office/drawing/2014/main" id="{56AB53B4-2D41-A861-706E-68AC03363247}"/>
              </a:ext>
            </a:extLst>
          </p:cNvPr>
          <p:cNvSpPr txBox="1"/>
          <p:nvPr/>
        </p:nvSpPr>
        <p:spPr>
          <a:xfrm>
            <a:off x="3047301" y="3254820"/>
            <a:ext cx="6094602" cy="369332"/>
          </a:xfrm>
          <a:prstGeom prst="rect">
            <a:avLst/>
          </a:prstGeom>
          <a:noFill/>
        </p:spPr>
        <p:txBody>
          <a:bodyPr wrap="square">
            <a:spAutoFit/>
          </a:bodyPr>
          <a:lstStyle/>
          <a:p>
            <a:endParaRPr lang="en-US" dirty="0"/>
          </a:p>
        </p:txBody>
      </p:sp>
      <p:pic>
        <p:nvPicPr>
          <p:cNvPr id="19" name="Picture 18" descr="A qr code on a white background&#10;&#10;Description automatically generated">
            <a:extLst>
              <a:ext uri="{FF2B5EF4-FFF2-40B4-BE49-F238E27FC236}">
                <a16:creationId xmlns:a16="http://schemas.microsoft.com/office/drawing/2014/main" id="{FD14B5AD-93D0-5CB4-22F3-28CFA7854B11}"/>
              </a:ext>
            </a:extLst>
          </p:cNvPr>
          <p:cNvPicPr>
            <a:picLocks noChangeAspect="1"/>
          </p:cNvPicPr>
          <p:nvPr/>
        </p:nvPicPr>
        <p:blipFill rotWithShape="1">
          <a:blip r:embed="rId3"/>
          <a:srcRect l="15668" t="4160" r="12642" b="3241"/>
          <a:stretch/>
        </p:blipFill>
        <p:spPr>
          <a:xfrm>
            <a:off x="5625542" y="3914641"/>
            <a:ext cx="1160230" cy="1157681"/>
          </a:xfrm>
          <a:prstGeom prst="rect">
            <a:avLst/>
          </a:prstGeom>
        </p:spPr>
      </p:pic>
      <p:pic>
        <p:nvPicPr>
          <p:cNvPr id="20" name="Picture 19">
            <a:extLst>
              <a:ext uri="{FF2B5EF4-FFF2-40B4-BE49-F238E27FC236}">
                <a16:creationId xmlns:a16="http://schemas.microsoft.com/office/drawing/2014/main" id="{413207E4-CB81-F6EF-2660-5267B20BA666}"/>
              </a:ext>
            </a:extLst>
          </p:cNvPr>
          <p:cNvPicPr>
            <a:picLocks noChangeAspect="1"/>
          </p:cNvPicPr>
          <p:nvPr/>
        </p:nvPicPr>
        <p:blipFill>
          <a:blip r:embed="rId4"/>
          <a:stretch>
            <a:fillRect/>
          </a:stretch>
        </p:blipFill>
        <p:spPr>
          <a:xfrm>
            <a:off x="0" y="5401170"/>
            <a:ext cx="1343025" cy="1504455"/>
          </a:xfrm>
          <a:prstGeom prst="rect">
            <a:avLst/>
          </a:prstGeom>
        </p:spPr>
      </p:pic>
    </p:spTree>
    <p:extLst>
      <p:ext uri="{BB962C8B-B14F-4D97-AF65-F5344CB8AC3E}">
        <p14:creationId xmlns:p14="http://schemas.microsoft.com/office/powerpoint/2010/main" val="2131568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F199-3D8D-0080-A22B-DA3FCB92A1E1}"/>
              </a:ext>
            </a:extLst>
          </p:cNvPr>
          <p:cNvSpPr>
            <a:spLocks noGrp="1"/>
          </p:cNvSpPr>
          <p:nvPr>
            <p:ph type="title"/>
          </p:nvPr>
        </p:nvSpPr>
        <p:spPr/>
        <p:txBody>
          <a:bodyPr/>
          <a:lstStyle/>
          <a:p>
            <a:r>
              <a:rPr lang="en-US" dirty="0"/>
              <a:t>5 min </a:t>
            </a:r>
            <a:r>
              <a:rPr lang="en-US" dirty="0" err="1"/>
              <a:t>q&amp;a</a:t>
            </a:r>
            <a:endParaRPr lang="en-US" dirty="0"/>
          </a:p>
        </p:txBody>
      </p:sp>
      <p:sp>
        <p:nvSpPr>
          <p:cNvPr id="4" name="Slide Number Placeholder 3">
            <a:extLst>
              <a:ext uri="{FF2B5EF4-FFF2-40B4-BE49-F238E27FC236}">
                <a16:creationId xmlns:a16="http://schemas.microsoft.com/office/drawing/2014/main" id="{3D2C4ABB-E891-F476-5730-BB6A2A44A828}"/>
              </a:ext>
            </a:extLst>
          </p:cNvPr>
          <p:cNvSpPr>
            <a:spLocks noGrp="1"/>
          </p:cNvSpPr>
          <p:nvPr>
            <p:ph type="sldNum" sz="quarter" idx="12"/>
          </p:nvPr>
        </p:nvSpPr>
        <p:spPr/>
        <p:txBody>
          <a:bodyPr/>
          <a:lstStyle/>
          <a:p>
            <a:fld id="{48F63A3B-78C7-47BE-AE5E-E10140E04643}" type="slidenum">
              <a:rPr lang="en-US" smtClean="0"/>
              <a:pPr/>
              <a:t>10</a:t>
            </a:fld>
            <a:endParaRPr lang="en-US" dirty="0"/>
          </a:p>
        </p:txBody>
      </p:sp>
      <p:sp>
        <p:nvSpPr>
          <p:cNvPr id="5" name="Content Placeholder 4">
            <a:extLst>
              <a:ext uri="{FF2B5EF4-FFF2-40B4-BE49-F238E27FC236}">
                <a16:creationId xmlns:a16="http://schemas.microsoft.com/office/drawing/2014/main" id="{B9E0B667-78F5-1739-86F4-94489B139B7C}"/>
              </a:ext>
            </a:extLst>
          </p:cNvPr>
          <p:cNvSpPr>
            <a:spLocks noGrp="1"/>
          </p:cNvSpPr>
          <p:nvPr>
            <p:ph idx="1"/>
          </p:nvPr>
        </p:nvSpPr>
        <p:spPr/>
        <p:txBody>
          <a:bodyPr/>
          <a:lstStyle/>
          <a:p>
            <a:r>
              <a:rPr lang="en-US" dirty="0"/>
              <a:t>Any questions for the presenter?</a:t>
            </a:r>
          </a:p>
        </p:txBody>
      </p:sp>
      <p:pic>
        <p:nvPicPr>
          <p:cNvPr id="3" name="Picture 2">
            <a:extLst>
              <a:ext uri="{FF2B5EF4-FFF2-40B4-BE49-F238E27FC236}">
                <a16:creationId xmlns:a16="http://schemas.microsoft.com/office/drawing/2014/main" id="{C913EF2D-3DE2-08EF-FBEB-73FC6837E9B0}"/>
              </a:ext>
            </a:extLst>
          </p:cNvPr>
          <p:cNvPicPr>
            <a:picLocks noChangeAspect="1"/>
          </p:cNvPicPr>
          <p:nvPr/>
        </p:nvPicPr>
        <p:blipFill>
          <a:blip r:embed="rId2"/>
          <a:stretch>
            <a:fillRect/>
          </a:stretch>
        </p:blipFill>
        <p:spPr>
          <a:xfrm>
            <a:off x="10848975" y="5353545"/>
            <a:ext cx="1343025" cy="1504455"/>
          </a:xfrm>
          <a:prstGeom prst="rect">
            <a:avLst/>
          </a:prstGeom>
        </p:spPr>
      </p:pic>
    </p:spTree>
    <p:extLst>
      <p:ext uri="{BB962C8B-B14F-4D97-AF65-F5344CB8AC3E}">
        <p14:creationId xmlns:p14="http://schemas.microsoft.com/office/powerpoint/2010/main" val="3245025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C3D72-C7AE-F933-EF0D-B58C7E5658B1}"/>
              </a:ext>
            </a:extLst>
          </p:cNvPr>
          <p:cNvSpPr>
            <a:spLocks noGrp="1"/>
          </p:cNvSpPr>
          <p:nvPr>
            <p:ph type="title"/>
          </p:nvPr>
        </p:nvSpPr>
        <p:spPr/>
        <p:txBody>
          <a:bodyPr/>
          <a:lstStyle/>
          <a:p>
            <a:r>
              <a:rPr lang="en-US" dirty="0"/>
              <a:t>Cecilia Nava &amp; Deidre scoggins</a:t>
            </a:r>
          </a:p>
        </p:txBody>
      </p:sp>
      <p:sp>
        <p:nvSpPr>
          <p:cNvPr id="5" name="Content Placeholder 4">
            <a:extLst>
              <a:ext uri="{FF2B5EF4-FFF2-40B4-BE49-F238E27FC236}">
                <a16:creationId xmlns:a16="http://schemas.microsoft.com/office/drawing/2014/main" id="{4C748B68-5776-82A3-1AD0-7C480902E591}"/>
              </a:ext>
            </a:extLst>
          </p:cNvPr>
          <p:cNvSpPr>
            <a:spLocks noGrp="1"/>
          </p:cNvSpPr>
          <p:nvPr>
            <p:ph idx="1"/>
          </p:nvPr>
        </p:nvSpPr>
        <p:spPr/>
        <p:txBody>
          <a:bodyPr/>
          <a:lstStyle/>
          <a:p>
            <a:r>
              <a:rPr lang="en-US" dirty="0"/>
              <a:t>TWS-VRS, formally known as DARS, supports people with disabilities to prepare for, obtain, and advance in meaningful employment by providing of range of services based on an individual’s employment goals.</a:t>
            </a:r>
          </a:p>
        </p:txBody>
      </p:sp>
      <p:pic>
        <p:nvPicPr>
          <p:cNvPr id="6" name="Picture 5">
            <a:extLst>
              <a:ext uri="{FF2B5EF4-FFF2-40B4-BE49-F238E27FC236}">
                <a16:creationId xmlns:a16="http://schemas.microsoft.com/office/drawing/2014/main" id="{A06CFB4C-67DC-5A16-C8DE-36B5F388502D}"/>
              </a:ext>
            </a:extLst>
          </p:cNvPr>
          <p:cNvPicPr>
            <a:picLocks noChangeAspect="1"/>
          </p:cNvPicPr>
          <p:nvPr/>
        </p:nvPicPr>
        <p:blipFill>
          <a:blip r:embed="rId2"/>
          <a:stretch>
            <a:fillRect/>
          </a:stretch>
        </p:blipFill>
        <p:spPr>
          <a:xfrm>
            <a:off x="926937" y="700427"/>
            <a:ext cx="1698986" cy="2269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5B6FF874-02CA-C0CC-7F56-D62354FEE845}"/>
              </a:ext>
            </a:extLst>
          </p:cNvPr>
          <p:cNvPicPr>
            <a:picLocks noChangeAspect="1"/>
          </p:cNvPicPr>
          <p:nvPr/>
        </p:nvPicPr>
        <p:blipFill>
          <a:blip r:embed="rId3"/>
          <a:stretch>
            <a:fillRect/>
          </a:stretch>
        </p:blipFill>
        <p:spPr>
          <a:xfrm>
            <a:off x="910052" y="3806023"/>
            <a:ext cx="1732756" cy="22826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97F25EB8-11C1-C171-827D-499A1C3C80DE}"/>
              </a:ext>
            </a:extLst>
          </p:cNvPr>
          <p:cNvPicPr>
            <a:picLocks noChangeAspect="1"/>
          </p:cNvPicPr>
          <p:nvPr/>
        </p:nvPicPr>
        <p:blipFill>
          <a:blip r:embed="rId4"/>
          <a:stretch>
            <a:fillRect/>
          </a:stretch>
        </p:blipFill>
        <p:spPr>
          <a:xfrm>
            <a:off x="10848975" y="5365306"/>
            <a:ext cx="1343025" cy="1504455"/>
          </a:xfrm>
          <a:prstGeom prst="rect">
            <a:avLst/>
          </a:prstGeom>
        </p:spPr>
      </p:pic>
    </p:spTree>
    <p:extLst>
      <p:ext uri="{BB962C8B-B14F-4D97-AF65-F5344CB8AC3E}">
        <p14:creationId xmlns:p14="http://schemas.microsoft.com/office/powerpoint/2010/main" val="3760580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F199-3D8D-0080-A22B-DA3FCB92A1E1}"/>
              </a:ext>
            </a:extLst>
          </p:cNvPr>
          <p:cNvSpPr>
            <a:spLocks noGrp="1"/>
          </p:cNvSpPr>
          <p:nvPr>
            <p:ph type="title"/>
          </p:nvPr>
        </p:nvSpPr>
        <p:spPr/>
        <p:txBody>
          <a:bodyPr/>
          <a:lstStyle/>
          <a:p>
            <a:r>
              <a:rPr lang="en-US" dirty="0"/>
              <a:t>5 min </a:t>
            </a:r>
            <a:r>
              <a:rPr lang="en-US" dirty="0" err="1"/>
              <a:t>q&amp;a</a:t>
            </a:r>
            <a:endParaRPr lang="en-US" dirty="0"/>
          </a:p>
        </p:txBody>
      </p:sp>
      <p:sp>
        <p:nvSpPr>
          <p:cNvPr id="4" name="Slide Number Placeholder 3">
            <a:extLst>
              <a:ext uri="{FF2B5EF4-FFF2-40B4-BE49-F238E27FC236}">
                <a16:creationId xmlns:a16="http://schemas.microsoft.com/office/drawing/2014/main" id="{3D2C4ABB-E891-F476-5730-BB6A2A44A828}"/>
              </a:ext>
            </a:extLst>
          </p:cNvPr>
          <p:cNvSpPr>
            <a:spLocks noGrp="1"/>
          </p:cNvSpPr>
          <p:nvPr>
            <p:ph type="sldNum" sz="quarter" idx="12"/>
          </p:nvPr>
        </p:nvSpPr>
        <p:spPr/>
        <p:txBody>
          <a:bodyPr/>
          <a:lstStyle/>
          <a:p>
            <a:fld id="{48F63A3B-78C7-47BE-AE5E-E10140E04643}" type="slidenum">
              <a:rPr lang="en-US" smtClean="0"/>
              <a:pPr/>
              <a:t>12</a:t>
            </a:fld>
            <a:endParaRPr lang="en-US" dirty="0"/>
          </a:p>
        </p:txBody>
      </p:sp>
      <p:sp>
        <p:nvSpPr>
          <p:cNvPr id="5" name="Content Placeholder 4">
            <a:extLst>
              <a:ext uri="{FF2B5EF4-FFF2-40B4-BE49-F238E27FC236}">
                <a16:creationId xmlns:a16="http://schemas.microsoft.com/office/drawing/2014/main" id="{B9E0B667-78F5-1739-86F4-94489B139B7C}"/>
              </a:ext>
            </a:extLst>
          </p:cNvPr>
          <p:cNvSpPr>
            <a:spLocks noGrp="1"/>
          </p:cNvSpPr>
          <p:nvPr>
            <p:ph idx="1"/>
          </p:nvPr>
        </p:nvSpPr>
        <p:spPr/>
        <p:txBody>
          <a:bodyPr/>
          <a:lstStyle/>
          <a:p>
            <a:r>
              <a:rPr lang="en-US" dirty="0"/>
              <a:t>Any questions for the presenters?</a:t>
            </a:r>
          </a:p>
        </p:txBody>
      </p:sp>
      <p:pic>
        <p:nvPicPr>
          <p:cNvPr id="3" name="Picture 2">
            <a:extLst>
              <a:ext uri="{FF2B5EF4-FFF2-40B4-BE49-F238E27FC236}">
                <a16:creationId xmlns:a16="http://schemas.microsoft.com/office/drawing/2014/main" id="{065C97C1-9F36-D7F3-E600-0B9516F9D747}"/>
              </a:ext>
            </a:extLst>
          </p:cNvPr>
          <p:cNvPicPr>
            <a:picLocks noChangeAspect="1"/>
          </p:cNvPicPr>
          <p:nvPr/>
        </p:nvPicPr>
        <p:blipFill>
          <a:blip r:embed="rId2"/>
          <a:stretch>
            <a:fillRect/>
          </a:stretch>
        </p:blipFill>
        <p:spPr>
          <a:xfrm>
            <a:off x="10848975" y="5353545"/>
            <a:ext cx="1343025" cy="1504455"/>
          </a:xfrm>
          <a:prstGeom prst="rect">
            <a:avLst/>
          </a:prstGeom>
        </p:spPr>
      </p:pic>
    </p:spTree>
    <p:extLst>
      <p:ext uri="{BB962C8B-B14F-4D97-AF65-F5344CB8AC3E}">
        <p14:creationId xmlns:p14="http://schemas.microsoft.com/office/powerpoint/2010/main" val="404308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FF36E-3D66-5FE7-3CB5-785A29B4A325}"/>
              </a:ext>
            </a:extLst>
          </p:cNvPr>
          <p:cNvSpPr>
            <a:spLocks noGrp="1"/>
          </p:cNvSpPr>
          <p:nvPr>
            <p:ph type="title"/>
          </p:nvPr>
        </p:nvSpPr>
        <p:spPr/>
        <p:txBody>
          <a:bodyPr/>
          <a:lstStyle/>
          <a:p>
            <a:r>
              <a:rPr lang="en-US" dirty="0"/>
              <a:t>Drew Lentz</a:t>
            </a:r>
          </a:p>
        </p:txBody>
      </p:sp>
      <p:sp>
        <p:nvSpPr>
          <p:cNvPr id="5" name="Content Placeholder 4">
            <a:extLst>
              <a:ext uri="{FF2B5EF4-FFF2-40B4-BE49-F238E27FC236}">
                <a16:creationId xmlns:a16="http://schemas.microsoft.com/office/drawing/2014/main" id="{FB99A72F-F2C1-B17E-1C17-8AF5DA938020}"/>
              </a:ext>
            </a:extLst>
          </p:cNvPr>
          <p:cNvSpPr>
            <a:spLocks noGrp="1"/>
          </p:cNvSpPr>
          <p:nvPr>
            <p:ph idx="1"/>
          </p:nvPr>
        </p:nvSpPr>
        <p:spPr/>
        <p:txBody>
          <a:bodyPr/>
          <a:lstStyle/>
          <a:p>
            <a:r>
              <a:rPr lang="en-US" dirty="0"/>
              <a:t>Drew Lentz has a 30-year career in data delivery networks with experience designing transformative solutions for everyone from Fortune 50 companies to rural and disconnected communities across the globe. His work in the Rio Grande Valley has been recognized for its pioneering efforts, which has led to a career with organizations like Comcast, Meta, and now as part of the wireless product management team at Cisco Systems.</a:t>
            </a:r>
          </a:p>
        </p:txBody>
      </p:sp>
      <p:pic>
        <p:nvPicPr>
          <p:cNvPr id="6" name="Picture 5">
            <a:extLst>
              <a:ext uri="{FF2B5EF4-FFF2-40B4-BE49-F238E27FC236}">
                <a16:creationId xmlns:a16="http://schemas.microsoft.com/office/drawing/2014/main" id="{5C97BAFC-BFD4-89E0-7681-43720D5F1583}"/>
              </a:ext>
            </a:extLst>
          </p:cNvPr>
          <p:cNvPicPr>
            <a:picLocks noChangeAspect="1"/>
          </p:cNvPicPr>
          <p:nvPr/>
        </p:nvPicPr>
        <p:blipFill>
          <a:blip r:embed="rId2"/>
          <a:stretch>
            <a:fillRect/>
          </a:stretch>
        </p:blipFill>
        <p:spPr>
          <a:xfrm>
            <a:off x="8421846" y="2027537"/>
            <a:ext cx="3057787" cy="30577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C1135570-5C7D-CE1F-394A-04A685B1D64B}"/>
              </a:ext>
            </a:extLst>
          </p:cNvPr>
          <p:cNvPicPr>
            <a:picLocks noChangeAspect="1"/>
          </p:cNvPicPr>
          <p:nvPr/>
        </p:nvPicPr>
        <p:blipFill>
          <a:blip r:embed="rId3"/>
          <a:stretch>
            <a:fillRect/>
          </a:stretch>
        </p:blipFill>
        <p:spPr>
          <a:xfrm>
            <a:off x="0" y="5401170"/>
            <a:ext cx="1343025" cy="1504455"/>
          </a:xfrm>
          <a:prstGeom prst="rect">
            <a:avLst/>
          </a:prstGeom>
        </p:spPr>
      </p:pic>
    </p:spTree>
    <p:extLst>
      <p:ext uri="{BB962C8B-B14F-4D97-AF65-F5344CB8AC3E}">
        <p14:creationId xmlns:p14="http://schemas.microsoft.com/office/powerpoint/2010/main" val="3414219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F199-3D8D-0080-A22B-DA3FCB92A1E1}"/>
              </a:ext>
            </a:extLst>
          </p:cNvPr>
          <p:cNvSpPr>
            <a:spLocks noGrp="1"/>
          </p:cNvSpPr>
          <p:nvPr>
            <p:ph type="title"/>
          </p:nvPr>
        </p:nvSpPr>
        <p:spPr/>
        <p:txBody>
          <a:bodyPr/>
          <a:lstStyle/>
          <a:p>
            <a:r>
              <a:rPr lang="en-US" dirty="0"/>
              <a:t>5 min </a:t>
            </a:r>
            <a:r>
              <a:rPr lang="en-US" dirty="0" err="1"/>
              <a:t>q&amp;a</a:t>
            </a:r>
            <a:endParaRPr lang="en-US" dirty="0"/>
          </a:p>
        </p:txBody>
      </p:sp>
      <p:sp>
        <p:nvSpPr>
          <p:cNvPr id="4" name="Slide Number Placeholder 3">
            <a:extLst>
              <a:ext uri="{FF2B5EF4-FFF2-40B4-BE49-F238E27FC236}">
                <a16:creationId xmlns:a16="http://schemas.microsoft.com/office/drawing/2014/main" id="{3D2C4ABB-E891-F476-5730-BB6A2A44A828}"/>
              </a:ext>
            </a:extLst>
          </p:cNvPr>
          <p:cNvSpPr>
            <a:spLocks noGrp="1"/>
          </p:cNvSpPr>
          <p:nvPr>
            <p:ph type="sldNum" sz="quarter" idx="12"/>
          </p:nvPr>
        </p:nvSpPr>
        <p:spPr/>
        <p:txBody>
          <a:bodyPr/>
          <a:lstStyle/>
          <a:p>
            <a:fld id="{48F63A3B-78C7-47BE-AE5E-E10140E04643}" type="slidenum">
              <a:rPr lang="en-US" smtClean="0"/>
              <a:pPr/>
              <a:t>14</a:t>
            </a:fld>
            <a:endParaRPr lang="en-US" dirty="0"/>
          </a:p>
        </p:txBody>
      </p:sp>
      <p:sp>
        <p:nvSpPr>
          <p:cNvPr id="5" name="Content Placeholder 4">
            <a:extLst>
              <a:ext uri="{FF2B5EF4-FFF2-40B4-BE49-F238E27FC236}">
                <a16:creationId xmlns:a16="http://schemas.microsoft.com/office/drawing/2014/main" id="{B9E0B667-78F5-1739-86F4-94489B139B7C}"/>
              </a:ext>
            </a:extLst>
          </p:cNvPr>
          <p:cNvSpPr>
            <a:spLocks noGrp="1"/>
          </p:cNvSpPr>
          <p:nvPr>
            <p:ph idx="1"/>
          </p:nvPr>
        </p:nvSpPr>
        <p:spPr/>
        <p:txBody>
          <a:bodyPr/>
          <a:lstStyle/>
          <a:p>
            <a:r>
              <a:rPr lang="en-US" dirty="0"/>
              <a:t>Any questions for the presenter?</a:t>
            </a:r>
          </a:p>
        </p:txBody>
      </p:sp>
      <p:pic>
        <p:nvPicPr>
          <p:cNvPr id="3" name="Picture 2">
            <a:extLst>
              <a:ext uri="{FF2B5EF4-FFF2-40B4-BE49-F238E27FC236}">
                <a16:creationId xmlns:a16="http://schemas.microsoft.com/office/drawing/2014/main" id="{72905536-37EF-876D-5D04-148B573365EB}"/>
              </a:ext>
            </a:extLst>
          </p:cNvPr>
          <p:cNvPicPr>
            <a:picLocks noChangeAspect="1"/>
          </p:cNvPicPr>
          <p:nvPr/>
        </p:nvPicPr>
        <p:blipFill>
          <a:blip r:embed="rId2"/>
          <a:stretch>
            <a:fillRect/>
          </a:stretch>
        </p:blipFill>
        <p:spPr>
          <a:xfrm>
            <a:off x="10848975" y="5401170"/>
            <a:ext cx="1343025" cy="1504455"/>
          </a:xfrm>
          <a:prstGeom prst="rect">
            <a:avLst/>
          </a:prstGeom>
        </p:spPr>
      </p:pic>
    </p:spTree>
    <p:extLst>
      <p:ext uri="{BB962C8B-B14F-4D97-AF65-F5344CB8AC3E}">
        <p14:creationId xmlns:p14="http://schemas.microsoft.com/office/powerpoint/2010/main" val="2356823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AB426-5B7C-607E-D413-5D2C9495CC0A}"/>
              </a:ext>
            </a:extLst>
          </p:cNvPr>
          <p:cNvSpPr>
            <a:spLocks noGrp="1"/>
          </p:cNvSpPr>
          <p:nvPr>
            <p:ph type="ctrTitle"/>
          </p:nvPr>
        </p:nvSpPr>
        <p:spPr/>
        <p:txBody>
          <a:bodyPr/>
          <a:lstStyle/>
          <a:p>
            <a:r>
              <a:rPr lang="en-US" dirty="0"/>
              <a:t>THANK YOU! </a:t>
            </a:r>
          </a:p>
        </p:txBody>
      </p:sp>
      <p:sp>
        <p:nvSpPr>
          <p:cNvPr id="3" name="Subtitle 2">
            <a:extLst>
              <a:ext uri="{FF2B5EF4-FFF2-40B4-BE49-F238E27FC236}">
                <a16:creationId xmlns:a16="http://schemas.microsoft.com/office/drawing/2014/main" id="{B787DFD8-D262-D485-B1F2-817C5A0928C5}"/>
              </a:ext>
            </a:extLst>
          </p:cNvPr>
          <p:cNvSpPr>
            <a:spLocks noGrp="1"/>
          </p:cNvSpPr>
          <p:nvPr>
            <p:ph type="subTitle" idx="1"/>
          </p:nvPr>
        </p:nvSpPr>
        <p:spPr/>
        <p:txBody>
          <a:bodyPr>
            <a:normAutofit/>
          </a:bodyPr>
          <a:lstStyle/>
          <a:p>
            <a:r>
              <a:rPr lang="en-US" dirty="0"/>
              <a:t>Closing Remarks &amp; Networking</a:t>
            </a:r>
          </a:p>
        </p:txBody>
      </p:sp>
      <p:pic>
        <p:nvPicPr>
          <p:cNvPr id="4" name="Picture 3">
            <a:extLst>
              <a:ext uri="{FF2B5EF4-FFF2-40B4-BE49-F238E27FC236}">
                <a16:creationId xmlns:a16="http://schemas.microsoft.com/office/drawing/2014/main" id="{66C42A48-8F8F-3C25-3631-E13972AD6B36}"/>
              </a:ext>
            </a:extLst>
          </p:cNvPr>
          <p:cNvPicPr>
            <a:picLocks noChangeAspect="1"/>
          </p:cNvPicPr>
          <p:nvPr/>
        </p:nvPicPr>
        <p:blipFill>
          <a:blip r:embed="rId2"/>
          <a:stretch>
            <a:fillRect/>
          </a:stretch>
        </p:blipFill>
        <p:spPr>
          <a:xfrm>
            <a:off x="0" y="5401170"/>
            <a:ext cx="1343025" cy="1504455"/>
          </a:xfrm>
          <a:prstGeom prst="rect">
            <a:avLst/>
          </a:prstGeom>
        </p:spPr>
      </p:pic>
    </p:spTree>
    <p:extLst>
      <p:ext uri="{BB962C8B-B14F-4D97-AF65-F5344CB8AC3E}">
        <p14:creationId xmlns:p14="http://schemas.microsoft.com/office/powerpoint/2010/main" val="100396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p:txBody>
          <a:bodyPr/>
          <a:lstStyle/>
          <a:p>
            <a:r>
              <a:rPr lang="en-US" dirty="0"/>
              <a:t>Frank almaraz</a:t>
            </a: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1"/>
          </p:nvPr>
        </p:nvSpPr>
        <p:spPr/>
        <p:txBody>
          <a:bodyPr>
            <a:normAutofit fontScale="62500" lnSpcReduction="20000"/>
          </a:bodyPr>
          <a:lstStyle/>
          <a:p>
            <a:r>
              <a:rPr lang="en-US" dirty="0"/>
              <a:t>Francisco Almaraz was appointed CEO of WFS in August 2014. As CEO, Mr. Almaraz has planning oversight and fiduciary responsibility of the organization that oversees workforce development services for Hidalgo, Starr, and Willacy Counties in South Texas.  With over 25 years of experience in financial accounting, auditing, and investigations, Mr. Almaraz brings his expertise to ensure that internal control systems are operating efficiently and effectively in the development of the local workforce training, job seeker and business services.</a:t>
            </a:r>
          </a:p>
        </p:txBody>
      </p:sp>
      <p:pic>
        <p:nvPicPr>
          <p:cNvPr id="4" name="Picture 3">
            <a:extLst>
              <a:ext uri="{FF2B5EF4-FFF2-40B4-BE49-F238E27FC236}">
                <a16:creationId xmlns:a16="http://schemas.microsoft.com/office/drawing/2014/main" id="{3D914056-5836-3ABE-731D-DB3FE6905070}"/>
              </a:ext>
            </a:extLst>
          </p:cNvPr>
          <p:cNvPicPr>
            <a:picLocks noChangeAspect="1"/>
          </p:cNvPicPr>
          <p:nvPr/>
        </p:nvPicPr>
        <p:blipFill rotWithShape="1">
          <a:blip r:embed="rId2"/>
          <a:srcRect l="2527" t="3191" r="2074" b="3114"/>
          <a:stretch/>
        </p:blipFill>
        <p:spPr>
          <a:xfrm>
            <a:off x="7684316" y="1919364"/>
            <a:ext cx="3204594" cy="30217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53CB5B40-C518-F17A-BFC7-255D4A02E7BB}"/>
              </a:ext>
            </a:extLst>
          </p:cNvPr>
          <p:cNvPicPr>
            <a:picLocks noChangeAspect="1"/>
          </p:cNvPicPr>
          <p:nvPr/>
        </p:nvPicPr>
        <p:blipFill>
          <a:blip r:embed="rId3"/>
          <a:stretch>
            <a:fillRect/>
          </a:stretch>
        </p:blipFill>
        <p:spPr>
          <a:xfrm>
            <a:off x="0" y="5401170"/>
            <a:ext cx="1343025" cy="1504455"/>
          </a:xfrm>
          <a:prstGeom prst="rect">
            <a:avLst/>
          </a:prstGeom>
        </p:spPr>
      </p:pic>
    </p:spTree>
    <p:extLst>
      <p:ext uri="{BB962C8B-B14F-4D97-AF65-F5344CB8AC3E}">
        <p14:creationId xmlns:p14="http://schemas.microsoft.com/office/powerpoint/2010/main" val="3855531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565E9-D88A-55D3-9D42-BD1C24B6DE9F}"/>
              </a:ext>
            </a:extLst>
          </p:cNvPr>
          <p:cNvSpPr>
            <a:spLocks noGrp="1"/>
          </p:cNvSpPr>
          <p:nvPr>
            <p:ph type="title"/>
          </p:nvPr>
        </p:nvSpPr>
        <p:spPr/>
        <p:txBody>
          <a:bodyPr/>
          <a:lstStyle/>
          <a:p>
            <a:r>
              <a:rPr lang="en-US" dirty="0"/>
              <a:t>Victor Perez</a:t>
            </a:r>
          </a:p>
        </p:txBody>
      </p:sp>
      <p:sp>
        <p:nvSpPr>
          <p:cNvPr id="3" name="Content Placeholder 2">
            <a:extLst>
              <a:ext uri="{FF2B5EF4-FFF2-40B4-BE49-F238E27FC236}">
                <a16:creationId xmlns:a16="http://schemas.microsoft.com/office/drawing/2014/main" id="{4D1F66E5-D2D7-172B-46BA-FEBFE092CC7F}"/>
              </a:ext>
            </a:extLst>
          </p:cNvPr>
          <p:cNvSpPr>
            <a:spLocks noGrp="1"/>
          </p:cNvSpPr>
          <p:nvPr>
            <p:ph idx="1"/>
          </p:nvPr>
        </p:nvSpPr>
        <p:spPr/>
        <p:txBody>
          <a:bodyPr>
            <a:noAutofit/>
          </a:bodyPr>
          <a:lstStyle/>
          <a:p>
            <a:r>
              <a:rPr lang="en-US" sz="1300" dirty="0"/>
              <a:t>A lifelong native of the Pharr-San Juan-Alamo (PSJA) area, Victor Perez is President and Chief Executive Officer for the Pharr Economic Development Corporation. As President &amp; CEO, he works to promote and maintain the economic vitality and quality of life in the city of Pharr by stimulating capital investment, retention and attraction of industry and job creation. Perez boasts a strong background in management experience, previously servings as Principal, and District Administrator for School Operations at Progreso Independent School District after having served in various leadership capacities at the district since 2004. Perez graduated from the University of Texas-Pan American with a Bachelor of Science degree and a Master’s Degree in Educational Administration.</a:t>
            </a:r>
          </a:p>
        </p:txBody>
      </p:sp>
      <p:pic>
        <p:nvPicPr>
          <p:cNvPr id="5" name="Picture 4" descr="A person in a suit and tie&#10;&#10;Description automatically generated">
            <a:extLst>
              <a:ext uri="{FF2B5EF4-FFF2-40B4-BE49-F238E27FC236}">
                <a16:creationId xmlns:a16="http://schemas.microsoft.com/office/drawing/2014/main" id="{D599EFA8-5081-2CA1-BAAE-21B1502F1114}"/>
              </a:ext>
            </a:extLst>
          </p:cNvPr>
          <p:cNvPicPr>
            <a:picLocks noChangeAspect="1"/>
          </p:cNvPicPr>
          <p:nvPr/>
        </p:nvPicPr>
        <p:blipFill>
          <a:blip r:embed="rId2"/>
          <a:stretch>
            <a:fillRect/>
          </a:stretch>
        </p:blipFill>
        <p:spPr>
          <a:xfrm>
            <a:off x="7900637" y="1965677"/>
            <a:ext cx="2996661" cy="26444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D45C009D-A224-DB04-9559-5C9E2AAA40E8}"/>
              </a:ext>
            </a:extLst>
          </p:cNvPr>
          <p:cNvPicPr>
            <a:picLocks noChangeAspect="1"/>
          </p:cNvPicPr>
          <p:nvPr/>
        </p:nvPicPr>
        <p:blipFill>
          <a:blip r:embed="rId3"/>
          <a:stretch>
            <a:fillRect/>
          </a:stretch>
        </p:blipFill>
        <p:spPr>
          <a:xfrm>
            <a:off x="0" y="5401170"/>
            <a:ext cx="1343025" cy="1504455"/>
          </a:xfrm>
          <a:prstGeom prst="rect">
            <a:avLst/>
          </a:prstGeom>
        </p:spPr>
      </p:pic>
    </p:spTree>
    <p:extLst>
      <p:ext uri="{BB962C8B-B14F-4D97-AF65-F5344CB8AC3E}">
        <p14:creationId xmlns:p14="http://schemas.microsoft.com/office/powerpoint/2010/main" val="390286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40BC6-9DA0-FB4D-8879-DC8B3958C07C}"/>
              </a:ext>
            </a:extLst>
          </p:cNvPr>
          <p:cNvSpPr>
            <a:spLocks noGrp="1"/>
          </p:cNvSpPr>
          <p:nvPr>
            <p:ph type="title"/>
          </p:nvPr>
        </p:nvSpPr>
        <p:spPr/>
        <p:txBody>
          <a:bodyPr/>
          <a:lstStyle/>
          <a:p>
            <a:r>
              <a:rPr lang="en-US" dirty="0"/>
              <a:t>Jose J. Pena</a:t>
            </a:r>
          </a:p>
        </p:txBody>
      </p:sp>
      <p:sp>
        <p:nvSpPr>
          <p:cNvPr id="4" name="Content Placeholder 2">
            <a:extLst>
              <a:ext uri="{FF2B5EF4-FFF2-40B4-BE49-F238E27FC236}">
                <a16:creationId xmlns:a16="http://schemas.microsoft.com/office/drawing/2014/main" id="{C3219A9E-8526-32CA-36E4-38A020A5A915}"/>
              </a:ext>
            </a:extLst>
          </p:cNvPr>
          <p:cNvSpPr txBox="1">
            <a:spLocks/>
          </p:cNvSpPr>
          <p:nvPr/>
        </p:nvSpPr>
        <p:spPr>
          <a:xfrm>
            <a:off x="4224528" y="3782314"/>
            <a:ext cx="5693664" cy="3122168"/>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360"/>
              </a:spcBef>
              <a:buFont typeface="Arial" panose="020B0604020202020204" pitchFamily="34" charset="0"/>
              <a:buNone/>
              <a:defRPr sz="15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5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Mr. Peña is the IT Director for the City of Pharr. With 20 years of service in public sector, Mr. Peña has a proven track record of driving efficiency in municipal operations, from behind-the-scenes application development of ground-breaking services to the month-to-month activities of department operations. Identifying ways to leverage technology and development to increase operational effectiveness across all departments.</a:t>
            </a:r>
          </a:p>
        </p:txBody>
      </p:sp>
      <p:pic>
        <p:nvPicPr>
          <p:cNvPr id="8" name="Picture 7" descr="A person in a suit and tie&#10;&#10;Description automatically generated">
            <a:extLst>
              <a:ext uri="{FF2B5EF4-FFF2-40B4-BE49-F238E27FC236}">
                <a16:creationId xmlns:a16="http://schemas.microsoft.com/office/drawing/2014/main" id="{9A31FD87-4987-632B-1959-FB81D7753E8B}"/>
              </a:ext>
            </a:extLst>
          </p:cNvPr>
          <p:cNvPicPr>
            <a:picLocks noChangeAspect="1"/>
          </p:cNvPicPr>
          <p:nvPr/>
        </p:nvPicPr>
        <p:blipFill>
          <a:blip r:embed="rId2"/>
          <a:stretch>
            <a:fillRect/>
          </a:stretch>
        </p:blipFill>
        <p:spPr>
          <a:xfrm>
            <a:off x="737226" y="2147582"/>
            <a:ext cx="2309626" cy="255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B000D48D-63E6-1E27-A660-AD5CE700FA98}"/>
              </a:ext>
            </a:extLst>
          </p:cNvPr>
          <p:cNvPicPr>
            <a:picLocks noChangeAspect="1"/>
          </p:cNvPicPr>
          <p:nvPr/>
        </p:nvPicPr>
        <p:blipFill>
          <a:blip r:embed="rId3"/>
          <a:stretch>
            <a:fillRect/>
          </a:stretch>
        </p:blipFill>
        <p:spPr>
          <a:xfrm>
            <a:off x="10848975" y="5401170"/>
            <a:ext cx="1343025" cy="1504455"/>
          </a:xfrm>
          <a:prstGeom prst="rect">
            <a:avLst/>
          </a:prstGeom>
        </p:spPr>
      </p:pic>
    </p:spTree>
    <p:extLst>
      <p:ext uri="{BB962C8B-B14F-4D97-AF65-F5344CB8AC3E}">
        <p14:creationId xmlns:p14="http://schemas.microsoft.com/office/powerpoint/2010/main" val="97962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F199-3D8D-0080-A22B-DA3FCB92A1E1}"/>
              </a:ext>
            </a:extLst>
          </p:cNvPr>
          <p:cNvSpPr>
            <a:spLocks noGrp="1"/>
          </p:cNvSpPr>
          <p:nvPr>
            <p:ph type="title"/>
          </p:nvPr>
        </p:nvSpPr>
        <p:spPr/>
        <p:txBody>
          <a:bodyPr/>
          <a:lstStyle/>
          <a:p>
            <a:r>
              <a:rPr lang="en-US" dirty="0"/>
              <a:t>5 min </a:t>
            </a:r>
            <a:r>
              <a:rPr lang="en-US" dirty="0" err="1"/>
              <a:t>q&amp;a</a:t>
            </a:r>
            <a:endParaRPr lang="en-US" dirty="0"/>
          </a:p>
        </p:txBody>
      </p:sp>
      <p:sp>
        <p:nvSpPr>
          <p:cNvPr id="4" name="Slide Number Placeholder 3">
            <a:extLst>
              <a:ext uri="{FF2B5EF4-FFF2-40B4-BE49-F238E27FC236}">
                <a16:creationId xmlns:a16="http://schemas.microsoft.com/office/drawing/2014/main" id="{3D2C4ABB-E891-F476-5730-BB6A2A44A828}"/>
              </a:ext>
            </a:extLst>
          </p:cNvPr>
          <p:cNvSpPr>
            <a:spLocks noGrp="1"/>
          </p:cNvSpPr>
          <p:nvPr>
            <p:ph type="sldNum" sz="quarter" idx="12"/>
          </p:nvPr>
        </p:nvSpPr>
        <p:spPr/>
        <p:txBody>
          <a:bodyPr/>
          <a:lstStyle/>
          <a:p>
            <a:fld id="{48F63A3B-78C7-47BE-AE5E-E10140E04643}" type="slidenum">
              <a:rPr lang="en-US" smtClean="0"/>
              <a:pPr/>
              <a:t>5</a:t>
            </a:fld>
            <a:endParaRPr lang="en-US" dirty="0"/>
          </a:p>
        </p:txBody>
      </p:sp>
      <p:sp>
        <p:nvSpPr>
          <p:cNvPr id="5" name="Content Placeholder 4">
            <a:extLst>
              <a:ext uri="{FF2B5EF4-FFF2-40B4-BE49-F238E27FC236}">
                <a16:creationId xmlns:a16="http://schemas.microsoft.com/office/drawing/2014/main" id="{B9E0B667-78F5-1739-86F4-94489B139B7C}"/>
              </a:ext>
            </a:extLst>
          </p:cNvPr>
          <p:cNvSpPr>
            <a:spLocks noGrp="1"/>
          </p:cNvSpPr>
          <p:nvPr>
            <p:ph idx="1"/>
          </p:nvPr>
        </p:nvSpPr>
        <p:spPr/>
        <p:txBody>
          <a:bodyPr/>
          <a:lstStyle/>
          <a:p>
            <a:r>
              <a:rPr lang="en-US" dirty="0"/>
              <a:t>Any questions for the presenter?</a:t>
            </a:r>
          </a:p>
        </p:txBody>
      </p:sp>
      <p:pic>
        <p:nvPicPr>
          <p:cNvPr id="6" name="Picture 5">
            <a:extLst>
              <a:ext uri="{FF2B5EF4-FFF2-40B4-BE49-F238E27FC236}">
                <a16:creationId xmlns:a16="http://schemas.microsoft.com/office/drawing/2014/main" id="{49DB6F9F-AC01-2636-A73F-66046BBE0D17}"/>
              </a:ext>
            </a:extLst>
          </p:cNvPr>
          <p:cNvPicPr>
            <a:picLocks noChangeAspect="1"/>
          </p:cNvPicPr>
          <p:nvPr/>
        </p:nvPicPr>
        <p:blipFill>
          <a:blip r:embed="rId2"/>
          <a:stretch>
            <a:fillRect/>
          </a:stretch>
        </p:blipFill>
        <p:spPr>
          <a:xfrm>
            <a:off x="10848975" y="5353545"/>
            <a:ext cx="1343025" cy="1504455"/>
          </a:xfrm>
          <a:prstGeom prst="rect">
            <a:avLst/>
          </a:prstGeom>
        </p:spPr>
      </p:pic>
    </p:spTree>
    <p:extLst>
      <p:ext uri="{BB962C8B-B14F-4D97-AF65-F5344CB8AC3E}">
        <p14:creationId xmlns:p14="http://schemas.microsoft.com/office/powerpoint/2010/main" val="1217635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304800" y="-1805696"/>
            <a:ext cx="6400800" cy="2844977"/>
          </a:xfrm>
        </p:spPr>
        <p:txBody>
          <a:bodyPr/>
          <a:lstStyle/>
          <a:p>
            <a:r>
              <a:rPr lang="en-US" dirty="0"/>
              <a:t>Elena Pacheco</a:t>
            </a:r>
          </a:p>
        </p:txBody>
      </p:sp>
      <p:sp>
        <p:nvSpPr>
          <p:cNvPr id="3" name="Text Placeholder 2">
            <a:extLst>
              <a:ext uri="{FF2B5EF4-FFF2-40B4-BE49-F238E27FC236}">
                <a16:creationId xmlns:a16="http://schemas.microsoft.com/office/drawing/2014/main" id="{A2E339BF-E6D7-DD0E-AF02-6813852EE723}"/>
              </a:ext>
            </a:extLst>
          </p:cNvPr>
          <p:cNvSpPr>
            <a:spLocks noGrp="1"/>
          </p:cNvSpPr>
          <p:nvPr>
            <p:ph type="body" idx="1"/>
          </p:nvPr>
        </p:nvSpPr>
        <p:spPr>
          <a:xfrm>
            <a:off x="382104" y="1990214"/>
            <a:ext cx="4232625" cy="847695"/>
          </a:xfrm>
        </p:spPr>
        <p:txBody>
          <a:bodyPr/>
          <a:lstStyle/>
          <a:p>
            <a:pPr algn="l"/>
            <a:r>
              <a:rPr lang="en-US" sz="1600" dirty="0"/>
              <a:t>Elena Pacheco holds a B.A. in English and Government from the University of Texas at Austin and is a Certified Tax Preparer. She currently serves as a Business Relations Representative with Workforce Solutions, the local Workforce Board which delivers services to the counties of Hidalgo, Starr, and Willacy. With Workforce Solutions, Ms. Pacheco will focus on growing the Information Technology sector in the Rio Grande Valley as well as support general economic and workforce development.</a:t>
            </a:r>
          </a:p>
        </p:txBody>
      </p:sp>
      <p:sp>
        <p:nvSpPr>
          <p:cNvPr id="4" name="Title 1">
            <a:extLst>
              <a:ext uri="{FF2B5EF4-FFF2-40B4-BE49-F238E27FC236}">
                <a16:creationId xmlns:a16="http://schemas.microsoft.com/office/drawing/2014/main" id="{CBBA682D-D2E5-1CFC-4F8C-CEEED16F2480}"/>
              </a:ext>
            </a:extLst>
          </p:cNvPr>
          <p:cNvSpPr txBox="1">
            <a:spLocks/>
          </p:cNvSpPr>
          <p:nvPr/>
        </p:nvSpPr>
        <p:spPr>
          <a:xfrm>
            <a:off x="6227427" y="3606550"/>
            <a:ext cx="6400800" cy="2844977"/>
          </a:xfrm>
          <a:prstGeom prst="rect">
            <a:avLst/>
          </a:prstGeom>
        </p:spPr>
        <p:txBody>
          <a:bodyPr vert="horz" lIns="91440" tIns="45720" rIns="91440" bIns="45720" rtlCol="0" anchor="b" anchorCtr="0">
            <a:noAutofit/>
          </a:bodyPr>
          <a:lstStyle>
            <a:lvl1pPr algn="ctr" defTabSz="914400" rtl="0" eaLnBrk="1" latinLnBrk="0" hangingPunct="1">
              <a:lnSpc>
                <a:spcPct val="100000"/>
              </a:lnSpc>
              <a:spcBef>
                <a:spcPct val="0"/>
              </a:spcBef>
              <a:buNone/>
              <a:defRPr sz="4400" b="1" kern="1200" cap="all" baseline="0">
                <a:solidFill>
                  <a:schemeClr val="accent6"/>
                </a:solidFill>
                <a:latin typeface="+mj-lt"/>
                <a:ea typeface="+mj-ea"/>
                <a:cs typeface="+mj-cs"/>
              </a:defRPr>
            </a:lvl1pPr>
          </a:lstStyle>
          <a:p>
            <a:r>
              <a:rPr lang="en-US" dirty="0"/>
              <a:t>Daniel URIBE</a:t>
            </a:r>
          </a:p>
        </p:txBody>
      </p:sp>
      <p:sp>
        <p:nvSpPr>
          <p:cNvPr id="5" name="Text Placeholder 2">
            <a:extLst>
              <a:ext uri="{FF2B5EF4-FFF2-40B4-BE49-F238E27FC236}">
                <a16:creationId xmlns:a16="http://schemas.microsoft.com/office/drawing/2014/main" id="{3DDD7670-F4D3-1C74-A3DA-14A356B1131F}"/>
              </a:ext>
            </a:extLst>
          </p:cNvPr>
          <p:cNvSpPr txBox="1">
            <a:spLocks/>
          </p:cNvSpPr>
          <p:nvPr/>
        </p:nvSpPr>
        <p:spPr>
          <a:xfrm>
            <a:off x="7208770" y="4037762"/>
            <a:ext cx="4232625" cy="847695"/>
          </a:xfrm>
          <a:prstGeom prst="rect">
            <a:avLst/>
          </a:prstGeom>
        </p:spPr>
        <p:txBody>
          <a:bodyPr vert="horz" lIns="0" tIns="0" rIns="0" bIns="0" rtlCol="0" anchor="ctr" anchorCtr="0">
            <a:noAutofit/>
          </a:bodyPr>
          <a:lstStyle>
            <a:lvl1pPr marL="0" indent="0" algn="ctr" defTabSz="914400" rtl="0" eaLnBrk="1" latinLnBrk="0" hangingPunct="1">
              <a:lnSpc>
                <a:spcPct val="100000"/>
              </a:lnSpc>
              <a:spcBef>
                <a:spcPts val="0"/>
              </a:spcBef>
              <a:buFont typeface="Arial" panose="020B0604020202020204" pitchFamily="34" charset="0"/>
              <a:buNone/>
              <a:defRPr sz="2400" kern="1200">
                <a:solidFill>
                  <a:schemeClr val="accent6"/>
                </a:solidFill>
                <a:latin typeface="+mn-lt"/>
                <a:ea typeface="+mn-ea"/>
                <a:cs typeface="+mn-cs"/>
              </a:defRPr>
            </a:lvl1pPr>
            <a:lvl2pPr marL="457200" indent="0" algn="l" defTabSz="914400" rtl="0" eaLnBrk="1" latinLnBrk="0" hangingPunct="1">
              <a:lnSpc>
                <a:spcPct val="100000"/>
              </a:lnSpc>
              <a:spcBef>
                <a:spcPts val="36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100000"/>
              </a:lnSpc>
              <a:spcBef>
                <a:spcPts val="36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100000"/>
              </a:lnSpc>
              <a:spcBef>
                <a:spcPts val="36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100000"/>
              </a:lnSpc>
              <a:spcBef>
                <a:spcPts val="36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1600" dirty="0"/>
              <a:t>Daniel Uribe holds a Bachelor's Degree in Computer Systems from the </a:t>
            </a:r>
            <a:r>
              <a:rPr lang="en-US" sz="1600" dirty="0" err="1"/>
              <a:t>Tecnológico</a:t>
            </a:r>
            <a:r>
              <a:rPr lang="en-US" sz="1600" dirty="0"/>
              <a:t> de Monterrey in Mexico, and a Master’s Degree in Computer Science in Information Technology from the University of Texas Rio Grande Valley.  As part of the Workforce Solutions leadership team, Daniel Uribe, serves as the Business Relations &amp; Information Manager. He has over 18 years of experience in workforce development. </a:t>
            </a:r>
          </a:p>
        </p:txBody>
      </p:sp>
      <p:pic>
        <p:nvPicPr>
          <p:cNvPr id="8" name="Picture 7">
            <a:extLst>
              <a:ext uri="{FF2B5EF4-FFF2-40B4-BE49-F238E27FC236}">
                <a16:creationId xmlns:a16="http://schemas.microsoft.com/office/drawing/2014/main" id="{CA83612A-B101-666B-0CD2-B20FE2054E6D}"/>
              </a:ext>
            </a:extLst>
          </p:cNvPr>
          <p:cNvPicPr>
            <a:picLocks noChangeAspect="1"/>
          </p:cNvPicPr>
          <p:nvPr/>
        </p:nvPicPr>
        <p:blipFill>
          <a:blip r:embed="rId2"/>
          <a:stretch>
            <a:fillRect/>
          </a:stretch>
        </p:blipFill>
        <p:spPr>
          <a:xfrm>
            <a:off x="1555334" y="4163441"/>
            <a:ext cx="1903255" cy="23790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in a suit and tie&#10;&#10;Description automatically generated">
            <a:extLst>
              <a:ext uri="{FF2B5EF4-FFF2-40B4-BE49-F238E27FC236}">
                <a16:creationId xmlns:a16="http://schemas.microsoft.com/office/drawing/2014/main" id="{44A97CE6-5BA9-C528-2854-8536AE7CBD9F}"/>
              </a:ext>
            </a:extLst>
          </p:cNvPr>
          <p:cNvPicPr>
            <a:picLocks noChangeAspect="1"/>
          </p:cNvPicPr>
          <p:nvPr/>
        </p:nvPicPr>
        <p:blipFill rotWithShape="1">
          <a:blip r:embed="rId3"/>
          <a:srcRect l="35748" r="30957"/>
          <a:stretch/>
        </p:blipFill>
        <p:spPr>
          <a:xfrm>
            <a:off x="8135811" y="216494"/>
            <a:ext cx="1961340" cy="29454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38534BC0-4891-226E-EE48-08EA5B3D94F3}"/>
              </a:ext>
            </a:extLst>
          </p:cNvPr>
          <p:cNvPicPr>
            <a:picLocks noChangeAspect="1"/>
          </p:cNvPicPr>
          <p:nvPr/>
        </p:nvPicPr>
        <p:blipFill>
          <a:blip r:embed="rId4"/>
          <a:stretch>
            <a:fillRect/>
          </a:stretch>
        </p:blipFill>
        <p:spPr>
          <a:xfrm>
            <a:off x="0" y="5401170"/>
            <a:ext cx="1343025" cy="1504455"/>
          </a:xfrm>
          <a:prstGeom prst="rect">
            <a:avLst/>
          </a:prstGeom>
        </p:spPr>
      </p:pic>
    </p:spTree>
    <p:extLst>
      <p:ext uri="{BB962C8B-B14F-4D97-AF65-F5344CB8AC3E}">
        <p14:creationId xmlns:p14="http://schemas.microsoft.com/office/powerpoint/2010/main" val="2952923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7F199-3D8D-0080-A22B-DA3FCB92A1E1}"/>
              </a:ext>
            </a:extLst>
          </p:cNvPr>
          <p:cNvSpPr>
            <a:spLocks noGrp="1"/>
          </p:cNvSpPr>
          <p:nvPr>
            <p:ph type="title"/>
          </p:nvPr>
        </p:nvSpPr>
        <p:spPr/>
        <p:txBody>
          <a:bodyPr/>
          <a:lstStyle/>
          <a:p>
            <a:r>
              <a:rPr lang="en-US" dirty="0"/>
              <a:t>5 min </a:t>
            </a:r>
            <a:r>
              <a:rPr lang="en-US" dirty="0" err="1"/>
              <a:t>q&amp;a</a:t>
            </a:r>
            <a:endParaRPr lang="en-US" dirty="0"/>
          </a:p>
        </p:txBody>
      </p:sp>
      <p:sp>
        <p:nvSpPr>
          <p:cNvPr id="4" name="Slide Number Placeholder 3">
            <a:extLst>
              <a:ext uri="{FF2B5EF4-FFF2-40B4-BE49-F238E27FC236}">
                <a16:creationId xmlns:a16="http://schemas.microsoft.com/office/drawing/2014/main" id="{3D2C4ABB-E891-F476-5730-BB6A2A44A828}"/>
              </a:ext>
            </a:extLst>
          </p:cNvPr>
          <p:cNvSpPr>
            <a:spLocks noGrp="1"/>
          </p:cNvSpPr>
          <p:nvPr>
            <p:ph type="sldNum" sz="quarter" idx="12"/>
          </p:nvPr>
        </p:nvSpPr>
        <p:spPr/>
        <p:txBody>
          <a:bodyPr/>
          <a:lstStyle/>
          <a:p>
            <a:fld id="{48F63A3B-78C7-47BE-AE5E-E10140E04643}" type="slidenum">
              <a:rPr lang="en-US" smtClean="0"/>
              <a:pPr/>
              <a:t>7</a:t>
            </a:fld>
            <a:endParaRPr lang="en-US" dirty="0"/>
          </a:p>
        </p:txBody>
      </p:sp>
      <p:sp>
        <p:nvSpPr>
          <p:cNvPr id="5" name="Content Placeholder 4">
            <a:extLst>
              <a:ext uri="{FF2B5EF4-FFF2-40B4-BE49-F238E27FC236}">
                <a16:creationId xmlns:a16="http://schemas.microsoft.com/office/drawing/2014/main" id="{B9E0B667-78F5-1739-86F4-94489B139B7C}"/>
              </a:ext>
            </a:extLst>
          </p:cNvPr>
          <p:cNvSpPr>
            <a:spLocks noGrp="1"/>
          </p:cNvSpPr>
          <p:nvPr>
            <p:ph idx="1"/>
          </p:nvPr>
        </p:nvSpPr>
        <p:spPr/>
        <p:txBody>
          <a:bodyPr/>
          <a:lstStyle/>
          <a:p>
            <a:r>
              <a:rPr lang="en-US" dirty="0"/>
              <a:t>Any questions for the presenters?</a:t>
            </a:r>
          </a:p>
        </p:txBody>
      </p:sp>
      <p:pic>
        <p:nvPicPr>
          <p:cNvPr id="3" name="Picture 2">
            <a:extLst>
              <a:ext uri="{FF2B5EF4-FFF2-40B4-BE49-F238E27FC236}">
                <a16:creationId xmlns:a16="http://schemas.microsoft.com/office/drawing/2014/main" id="{E2973F49-10DB-BD01-A911-653B29A1BC5A}"/>
              </a:ext>
            </a:extLst>
          </p:cNvPr>
          <p:cNvPicPr>
            <a:picLocks noChangeAspect="1"/>
          </p:cNvPicPr>
          <p:nvPr/>
        </p:nvPicPr>
        <p:blipFill>
          <a:blip r:embed="rId2"/>
          <a:stretch>
            <a:fillRect/>
          </a:stretch>
        </p:blipFill>
        <p:spPr>
          <a:xfrm>
            <a:off x="10848975" y="5353545"/>
            <a:ext cx="1343025" cy="1504455"/>
          </a:xfrm>
          <a:prstGeom prst="rect">
            <a:avLst/>
          </a:prstGeom>
        </p:spPr>
      </p:pic>
    </p:spTree>
    <p:extLst>
      <p:ext uri="{BB962C8B-B14F-4D97-AF65-F5344CB8AC3E}">
        <p14:creationId xmlns:p14="http://schemas.microsoft.com/office/powerpoint/2010/main" val="244807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p:txBody>
          <a:bodyPr/>
          <a:lstStyle/>
          <a:p>
            <a:r>
              <a:rPr lang="en-US" dirty="0"/>
              <a:t>5 min break </a:t>
            </a:r>
          </a:p>
        </p:txBody>
      </p:sp>
      <p:sp>
        <p:nvSpPr>
          <p:cNvPr id="4" name="Text Placeholder 3">
            <a:extLst>
              <a:ext uri="{FF2B5EF4-FFF2-40B4-BE49-F238E27FC236}">
                <a16:creationId xmlns:a16="http://schemas.microsoft.com/office/drawing/2014/main" id="{D2BBD890-6A99-C160-C084-2916E2310718}"/>
              </a:ext>
            </a:extLst>
          </p:cNvPr>
          <p:cNvSpPr>
            <a:spLocks noGrp="1"/>
          </p:cNvSpPr>
          <p:nvPr>
            <p:ph type="body" sz="quarter" idx="13"/>
          </p:nvPr>
        </p:nvSpPr>
        <p:spPr/>
        <p:txBody>
          <a:bodyPr/>
          <a:lstStyle/>
          <a:p>
            <a:r>
              <a:rPr lang="en-US" dirty="0"/>
              <a:t>Please feel free to grab refreshments.</a:t>
            </a:r>
          </a:p>
        </p:txBody>
      </p:sp>
      <p:pic>
        <p:nvPicPr>
          <p:cNvPr id="10" name="Picture 9">
            <a:extLst>
              <a:ext uri="{FF2B5EF4-FFF2-40B4-BE49-F238E27FC236}">
                <a16:creationId xmlns:a16="http://schemas.microsoft.com/office/drawing/2014/main" id="{92F743A0-E1CD-6055-FEFE-EA9AD6D036CE}"/>
              </a:ext>
            </a:extLst>
          </p:cNvPr>
          <p:cNvPicPr>
            <a:picLocks noChangeAspect="1"/>
          </p:cNvPicPr>
          <p:nvPr/>
        </p:nvPicPr>
        <p:blipFill>
          <a:blip r:embed="rId2"/>
          <a:stretch>
            <a:fillRect/>
          </a:stretch>
        </p:blipFill>
        <p:spPr>
          <a:xfrm>
            <a:off x="10848975" y="5353545"/>
            <a:ext cx="1343025" cy="1504455"/>
          </a:xfrm>
          <a:prstGeom prst="rect">
            <a:avLst/>
          </a:prstGeom>
        </p:spPr>
      </p:pic>
    </p:spTree>
    <p:extLst>
      <p:ext uri="{BB962C8B-B14F-4D97-AF65-F5344CB8AC3E}">
        <p14:creationId xmlns:p14="http://schemas.microsoft.com/office/powerpoint/2010/main" val="685681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F7D2E-080D-DBDD-73C4-3C38A2B77908}"/>
              </a:ext>
            </a:extLst>
          </p:cNvPr>
          <p:cNvSpPr>
            <a:spLocks noGrp="1"/>
          </p:cNvSpPr>
          <p:nvPr>
            <p:ph type="title"/>
          </p:nvPr>
        </p:nvSpPr>
        <p:spPr/>
        <p:txBody>
          <a:bodyPr/>
          <a:lstStyle/>
          <a:p>
            <a:r>
              <a:rPr lang="en-US" dirty="0"/>
              <a:t>Elizabeth Ramirez</a:t>
            </a:r>
          </a:p>
        </p:txBody>
      </p:sp>
      <p:sp>
        <p:nvSpPr>
          <p:cNvPr id="3" name="Content Placeholder 2">
            <a:extLst>
              <a:ext uri="{FF2B5EF4-FFF2-40B4-BE49-F238E27FC236}">
                <a16:creationId xmlns:a16="http://schemas.microsoft.com/office/drawing/2014/main" id="{2BE8FDE3-DBA4-6A04-C75D-E56FE92EF368}"/>
              </a:ext>
            </a:extLst>
          </p:cNvPr>
          <p:cNvSpPr>
            <a:spLocks noGrp="1"/>
          </p:cNvSpPr>
          <p:nvPr>
            <p:ph idx="1"/>
          </p:nvPr>
        </p:nvSpPr>
        <p:spPr>
          <a:xfrm>
            <a:off x="1508760" y="3556431"/>
            <a:ext cx="5152099" cy="1893217"/>
          </a:xfrm>
        </p:spPr>
        <p:txBody>
          <a:bodyPr/>
          <a:lstStyle/>
          <a:p>
            <a:r>
              <a:rPr lang="en-US" dirty="0"/>
              <a:t>Elizabeth Ramirez is the Founder of The Lifestyle Biz, a visionary entrepreneur, business coach, and brand &amp; system strategist. She embarked on her entrepreneurial journey after leaving the corporate world where she worked in Sales &amp; Operations. Elizabeth Ramirez continues to inspire individuals to create thriving businesses that not only yield financial success but also enrich their overall lifestyle.</a:t>
            </a:r>
          </a:p>
        </p:txBody>
      </p:sp>
      <p:pic>
        <p:nvPicPr>
          <p:cNvPr id="7" name="Picture 6" descr="A person in a white shirt&#10;&#10;Description automatically generated">
            <a:extLst>
              <a:ext uri="{FF2B5EF4-FFF2-40B4-BE49-F238E27FC236}">
                <a16:creationId xmlns:a16="http://schemas.microsoft.com/office/drawing/2014/main" id="{FEF005B1-9F44-BD21-905F-1734EC8AB5E8}"/>
              </a:ext>
            </a:extLst>
          </p:cNvPr>
          <p:cNvPicPr>
            <a:picLocks noChangeAspect="1"/>
          </p:cNvPicPr>
          <p:nvPr/>
        </p:nvPicPr>
        <p:blipFill>
          <a:blip r:embed="rId2"/>
          <a:stretch>
            <a:fillRect/>
          </a:stretch>
        </p:blipFill>
        <p:spPr>
          <a:xfrm>
            <a:off x="7782735" y="1613378"/>
            <a:ext cx="2900505" cy="36915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0B0F2D50-643A-119E-6DF2-799FF8E8CCD1}"/>
              </a:ext>
            </a:extLst>
          </p:cNvPr>
          <p:cNvPicPr>
            <a:picLocks noChangeAspect="1"/>
          </p:cNvPicPr>
          <p:nvPr/>
        </p:nvPicPr>
        <p:blipFill>
          <a:blip r:embed="rId3"/>
          <a:stretch>
            <a:fillRect/>
          </a:stretch>
        </p:blipFill>
        <p:spPr>
          <a:xfrm>
            <a:off x="0" y="5401170"/>
            <a:ext cx="1343025" cy="1504455"/>
          </a:xfrm>
          <a:prstGeom prst="rect">
            <a:avLst/>
          </a:prstGeom>
        </p:spPr>
      </p:pic>
    </p:spTree>
    <p:extLst>
      <p:ext uri="{BB962C8B-B14F-4D97-AF65-F5344CB8AC3E}">
        <p14:creationId xmlns:p14="http://schemas.microsoft.com/office/powerpoint/2010/main" val="94818171"/>
      </p:ext>
    </p:extLst>
  </p:cSld>
  <p:clrMapOvr>
    <a:masterClrMapping/>
  </p:clrMapOvr>
</p:sld>
</file>

<file path=ppt/theme/theme1.xml><?xml version="1.0" encoding="utf-8"?>
<a:theme xmlns:a="http://schemas.openxmlformats.org/drawingml/2006/main" name="Custom">
  <a:themeElements>
    <a:clrScheme name="Custom 6">
      <a:dk1>
        <a:srgbClr val="000000"/>
      </a:dk1>
      <a:lt1>
        <a:srgbClr val="FDFAF6"/>
      </a:lt1>
      <a:dk2>
        <a:srgbClr val="44546A"/>
      </a:dk2>
      <a:lt2>
        <a:srgbClr val="E7E6E6"/>
      </a:lt2>
      <a:accent1>
        <a:srgbClr val="F9CEAD"/>
      </a:accent1>
      <a:accent2>
        <a:srgbClr val="F6BB8E"/>
      </a:accent2>
      <a:accent3>
        <a:srgbClr val="AAC3E8"/>
      </a:accent3>
      <a:accent4>
        <a:srgbClr val="E1F2CE"/>
      </a:accent4>
      <a:accent5>
        <a:srgbClr val="CAD4A4"/>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LW_V5" id="{4FE3E7F2-DE97-43FB-9854-C2719499B15F}" vid="{37DF82F1-E382-44D9-A149-92ACBBF705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D542F6-3184-4387-BE39-8DA735EB5504}">
  <ds:schemaRefs>
    <ds:schemaRef ds:uri="http://schemas.microsoft.com/office/2006/metadata/properties"/>
    <ds:schemaRef ds:uri="http://schemas.microsoft.com/office/infopath/2007/PartnerControls"/>
    <ds:schemaRef ds:uri="http://purl.org/dc/elements/1.1/"/>
    <ds:schemaRef ds:uri="http://purl.org/dc/dcmitype/"/>
    <ds:schemaRef ds:uri="71af3243-3dd4-4a8d-8c0d-dd76da1f02a5"/>
    <ds:schemaRef ds:uri="http://www.w3.org/XML/1998/namespace"/>
    <ds:schemaRef ds:uri="http://schemas.microsoft.com/sharepoint/v3"/>
    <ds:schemaRef ds:uri="http://schemas.openxmlformats.org/package/2006/metadata/core-properties"/>
    <ds:schemaRef ds:uri="http://schemas.microsoft.com/office/2006/documentManagement/types"/>
    <ds:schemaRef ds:uri="230e9df3-be65-4c73-a93b-d1236ebd677e"/>
    <ds:schemaRef ds:uri="16c05727-aa75-4e4a-9b5f-8a80a1165891"/>
    <ds:schemaRef ds:uri="http://purl.org/dc/terms/"/>
  </ds:schemaRefs>
</ds:datastoreItem>
</file>

<file path=customXml/itemProps2.xml><?xml version="1.0" encoding="utf-8"?>
<ds:datastoreItem xmlns:ds="http://schemas.openxmlformats.org/officeDocument/2006/customXml" ds:itemID="{5117FA41-AE03-4A0A-A9B0-817CABD09473}">
  <ds:schemaRefs>
    <ds:schemaRef ds:uri="http://schemas.microsoft.com/sharepoint/v3/contenttype/forms"/>
  </ds:schemaRefs>
</ds:datastoreItem>
</file>

<file path=customXml/itemProps3.xml><?xml version="1.0" encoding="utf-8"?>
<ds:datastoreItem xmlns:ds="http://schemas.openxmlformats.org/officeDocument/2006/customXml" ds:itemID="{52D6F65D-59DB-459C-812A-E954DE5F05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5623</TotalTime>
  <Words>715</Words>
  <Application>Microsoft Office PowerPoint</Application>
  <PresentationFormat>Widescreen</PresentationFormat>
  <Paragraphs>37</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Black</vt:lpstr>
      <vt:lpstr>Calibri</vt:lpstr>
      <vt:lpstr>Sabon Next LT</vt:lpstr>
      <vt:lpstr>Custom</vt:lpstr>
      <vt:lpstr>IT Industry Sector partnership forum</vt:lpstr>
      <vt:lpstr>Frank almaraz</vt:lpstr>
      <vt:lpstr>Victor Perez</vt:lpstr>
      <vt:lpstr>Jose J. Pena</vt:lpstr>
      <vt:lpstr>5 min q&amp;a</vt:lpstr>
      <vt:lpstr>Elena Pacheco</vt:lpstr>
      <vt:lpstr>5 min q&amp;a</vt:lpstr>
      <vt:lpstr>5 min break </vt:lpstr>
      <vt:lpstr>Elizabeth Ramirez</vt:lpstr>
      <vt:lpstr>5 min q&amp;a</vt:lpstr>
      <vt:lpstr>Cecilia Nava &amp; Deidre scoggins</vt:lpstr>
      <vt:lpstr>5 min q&amp;a</vt:lpstr>
      <vt:lpstr>Drew Lentz</vt:lpstr>
      <vt:lpstr>5 min q&amp;a</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Industry Sector partnership forum</dc:title>
  <dc:subject/>
  <dc:creator>Elena Pacheco</dc:creator>
  <cp:lastModifiedBy>Elena Pacheco</cp:lastModifiedBy>
  <cp:revision>3</cp:revision>
  <cp:lastPrinted>2023-10-02T16:08:37Z</cp:lastPrinted>
  <dcterms:created xsi:type="dcterms:W3CDTF">2023-09-28T19:44:16Z</dcterms:created>
  <dcterms:modified xsi:type="dcterms:W3CDTF">2023-10-02T17:27:43Z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